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2"/>
  </p:sldMasterIdLst>
  <p:notesMasterIdLst>
    <p:notesMasterId r:id="rId15"/>
  </p:notesMasterIdLst>
  <p:sldIdLst>
    <p:sldId id="256" r:id="rId3"/>
    <p:sldId id="257" r:id="rId4"/>
    <p:sldId id="258" r:id="rId5"/>
    <p:sldId id="263" r:id="rId6"/>
    <p:sldId id="264" r:id="rId7"/>
    <p:sldId id="261" r:id="rId8"/>
    <p:sldId id="262" r:id="rId9"/>
    <p:sldId id="259" r:id="rId10"/>
    <p:sldId id="260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9977" autoAdjust="0"/>
  </p:normalViewPr>
  <p:slideViewPr>
    <p:cSldViewPr showGuides="1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E095C-D103-42D3-B930-23C5B331CE3B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0CE8E-C1C0-43BA-BC06-280ABB8744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75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400" b="1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Imagen</a:t>
            </a:r>
            <a:r>
              <a:rPr lang="es-ES_tradnl" sz="14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con fondo quitado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4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(Intermedio)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_tradnl" sz="1400" noProof="1" smtClean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Para reproducir los efectos de imagen en esta diapositiva, lleve a cabo lo siguiente: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Diapositivas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Diseño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y, a continuación,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blanco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Insertar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Imágenes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Imagen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de diálogo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Insertar imagen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seleccione una imagen y, a continuación,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Insertar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la imagen.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Herramientas de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imagen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el iniciador del cuadro de diálogo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 y posición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de diálogo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 de imagen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modifique el tamaño o recorte la imagen de modo que el alto quede ajustado a </a:t>
            </a:r>
            <a:r>
              <a:rPr lang="es-ES_tradnl" sz="1200" b="1" i="0" u="none" strike="noStrike" cap="none" spc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19,05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cm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el ancho esté</a:t>
            </a:r>
            <a:r>
              <a:rPr lang="es-ES_tradnl" sz="1200" b="1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ajustado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25,4 cm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recortar la imagen,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Recortar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panel izquierdo y en el panel derecho,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Posición de recorte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los valores en los cuadros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Ancho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Izquierda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Superior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cambiar el tamaño de la imagen,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panel izquierdo y, en el panel derecho,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 y giro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los valores en los cuadros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Ancho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Herramientas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imagen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Ajustar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Volver a colorear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Escala de grises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Ajustar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Correcciones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Brillo y contraste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Brillo: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-40% Contraste: +20%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Portapapeles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la flecha situada a la derecha de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Copiar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y, a continuación,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Duplicar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Seleccione la segunda imagen. 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Dibujo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Organizar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vaya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Alinear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y lleve a cabo lo siguiente: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Alinear con la diapositiva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Alinear horizontalmente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Alinear verticalmente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Herramientas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imagen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Ajustar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Restablecer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imagen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Herramientas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imagen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el iniciador del cuadro de diálogo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 y posición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de diálogo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 de imagen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modifique el tamaño o recorte la imagen para enfocar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el tema principal de la imagen.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(la imagen de ejemplo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está ajustada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8,99 cm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alto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y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8,23 cm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ancho).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recortar la imagen,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Recortar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panel izquierdo y en el panel derecho,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Posición de recorte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especifique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los valores en los cuadros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Ancho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Izquierda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Superior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cambiar el tamaño de la imagen,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panel izquierdo y, en el panel derecho,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 y giro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los valores en los cuadros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Ancho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Herramientas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imagen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Ajustar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Quitar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fondo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lleve a cabo lo siguiente: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685800" lvl="1" indent="-228600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quitar las áreas de fondo adicional de la imagen,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Eliminación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fondo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Refinar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Marcar las áreas para quitar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todas las áreas adicionales que desea quitar.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conservar las áreas adicionales de la imagen que se hayan quitado,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Eliminación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fondo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Refinar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Marcar las áreas para mantener.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todas las áreas adicionales que desea mantener.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Mantener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cambios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Cerrar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cuando haya terminado.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_tradnl" sz="1200" noProof="1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reproducir los efectos de formas en esta diapositiva, lleve a cabo lo siguiente: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Dibujo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seleccione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Rectángulo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la diapositiva, arrastre para dibujar un rectángulo.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el rectángulo.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Dibujo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el iniciador del cuadro de diálogo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 de forma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de diálogo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 de forma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el valor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19,05 cm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cuadro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el valor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10,16 cm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cuadro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Ancho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el cuadro de diálogo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 de forma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Relleno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seleccione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Relleno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degradado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lleve a cabo lo siguiente: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la lista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Tipo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seleccione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Lineal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Ángulo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90°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Puntos de degradado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Agrega un delimitador de degradado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o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Quita el delimitador de degradado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hasta que aparezcan tres delimitadores en el control deslizante.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Puntos de degradado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personalice los puntos de degradado de la manera siguiente:</a:t>
            </a:r>
          </a:p>
          <a:p>
            <a:pPr marL="630936" lvl="1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el primer delimitador de la izquierda</a:t>
            </a:r>
            <a:r>
              <a:rPr lang="es-ES_tradnl" sz="1200" b="1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control deslizante y lleve a cabo lo siguiente: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Posición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0%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el botón situado junto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Colores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tema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Negro, Texto 1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(primera fila, segunda opción de la izquierda).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Transparencia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100%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30936" lvl="1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el segundo delimitador de la izquierda</a:t>
            </a:r>
            <a:r>
              <a:rPr lang="es-ES_tradnl" sz="1200" b="1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control deslizante y lleve a cabo lo siguiente: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Posición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40%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el botón situado junto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Más colores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Colores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Personalizar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los valores para el Rojo: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47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Verde: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91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Azul: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77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Transparencia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0%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30936" lvl="1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el tercer delimitador de la izquierda</a:t>
            </a:r>
            <a:r>
              <a:rPr lang="es-ES_tradnl" sz="1200" b="1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control deslizante y lleve a cabo lo siguiente: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Posición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100%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el botón situado junto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Colores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tema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Negro, Texto 1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(primera fila, segunda opción de la izquierda).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Transparencia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90%.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el cuadro de diálogo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forma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línea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seleccione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Sin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línea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la segunda imagen.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Dibujo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Organizar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Traer al frente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0" indent="0" algn="l" defTabSz="914400">
              <a:buNone/>
            </a:pPr>
            <a:endParaRPr lang="es-ES_tradnl" sz="1200" noProof="1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>
              <a:buNone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reproducir los efectos de texto en esta diapositiva, lleve a cabo lo siguiente: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Insertar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Texto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Cuadro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texto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arrastre el puntero en la diapositiva para dibujar el cuadro de texto.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Escriba el texto en el cuadro de texto y, a continuación, seleccione el texto.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Fuente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lo siguiente: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la lista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Fuente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Calisto MT.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la lista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Tamaño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de fuente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36 pt. 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Color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de fuente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y, a continuación,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Colores del tema 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Blanco, Fondo 1 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(primera fila, primera opción de la izquierda).</a:t>
            </a:r>
          </a:p>
          <a:p>
            <a:pPr marL="228600" indent="-228600" algn="l" defTabSz="914400"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Coloque el texto sobre la última parte transparente del degradado.</a:t>
            </a:r>
            <a:endParaRPr lang="es-ES_tradnl" sz="1200" b="0" i="0" baseline="0" noProof="1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1D5BEBE5-4EB7-49F8-BB12-29B9C3E34FCF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83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4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91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287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40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6374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5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5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5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4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4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0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5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9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5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7E55F-3E4F-4296-9D62-04D0896F9FEC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6F81571-9CD2-4F0A-ACBE-9116C7025F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464" y="1"/>
            <a:ext cx="36576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0000">
                <a:srgbClr val="2F5B4D"/>
              </a:gs>
              <a:gs pos="100000">
                <a:srgbClr val="000000">
                  <a:alpha val="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326" b="87907" l="44703" r="72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3" t="41579" r="26784" b="11228"/>
          <a:stretch/>
        </p:blipFill>
        <p:spPr>
          <a:xfrm>
            <a:off x="4572000" y="2851484"/>
            <a:ext cx="2959768" cy="32364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176464" y="19812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s-ES_tradnl" sz="3600" noProof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sto MT"/>
              </a:rPr>
              <a:t>Auxiliary Verbs</a:t>
            </a:r>
          </a:p>
          <a:p>
            <a:pPr algn="l" defTabSz="914400">
              <a:buNone/>
            </a:pPr>
            <a:r>
              <a:rPr lang="es-ES_tradnl" sz="3600" b="0" i="0" noProof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sto MT"/>
                <a:ea typeface="+mn-ea"/>
                <a:cs typeface="+mn-cs"/>
              </a:rPr>
              <a:t>ENG U.I. </a:t>
            </a:r>
          </a:p>
          <a:p>
            <a:pPr algn="l" defTabSz="914400">
              <a:buNone/>
            </a:pPr>
            <a:r>
              <a:rPr lang="es-ES_tradnl" sz="3600" noProof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sto MT"/>
              </a:rPr>
              <a:t>1.1</a:t>
            </a:r>
            <a:endParaRPr lang="es-ES_tradnl" sz="3600" b="0" i="0" noProof="1">
              <a:solidFill>
                <a:schemeClr val="accent1">
                  <a:lumMod val="60000"/>
                  <a:lumOff val="40000"/>
                </a:scheme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221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472440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 smtClean="0"/>
              <a:t>We sometimes use the auxiliary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do / does / did </a:t>
            </a:r>
            <a:r>
              <a:rPr lang="en-US" dirty="0" smtClean="0"/>
              <a:t>in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emphatic affirmative sentences </a:t>
            </a:r>
            <a:r>
              <a:rPr lang="en-US" dirty="0" smtClean="0"/>
              <a:t>in the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simple past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simple present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this case the auxiliary is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always stressed </a:t>
            </a:r>
            <a:r>
              <a:rPr lang="en-US" dirty="0" smtClean="0"/>
              <a:t>in spoken language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69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Examples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do</a:t>
            </a:r>
            <a:r>
              <a:rPr lang="en-US" dirty="0"/>
              <a:t> love chocolate chip cookies! I love the way they melt in my mouth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She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does</a:t>
            </a:r>
            <a:r>
              <a:rPr lang="en-US" dirty="0" smtClean="0"/>
              <a:t> like reading. She just can’t put her books down!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We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did</a:t>
            </a:r>
            <a:r>
              <a:rPr lang="en-US" dirty="0" smtClean="0"/>
              <a:t> like river rafting. It was an amazing adventure!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54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388620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 smtClean="0"/>
              <a:t>For your information:</a:t>
            </a:r>
            <a:br>
              <a:rPr lang="en-US" dirty="0" smtClean="0"/>
            </a:br>
            <a:r>
              <a:rPr lang="en-US" dirty="0" smtClean="0"/>
              <a:t>Other </a:t>
            </a:r>
            <a:r>
              <a:rPr lang="en-US" dirty="0"/>
              <a:t>common auxiliary verbs are: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will</a:t>
            </a:r>
            <a:r>
              <a:rPr lang="en-US" dirty="0"/>
              <a:t>, should, would, can, must, might, may, could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These verbs are often called </a:t>
            </a:r>
            <a:r>
              <a:rPr lang="en-US" i="1" dirty="0"/>
              <a:t>modal verbs</a:t>
            </a:r>
            <a:r>
              <a:rPr lang="en-US" dirty="0"/>
              <a:t>).</a:t>
            </a:r>
            <a:r>
              <a:rPr lang="en-US" dirty="0" err="1"/>
              <a:t>uous</a:t>
            </a:r>
            <a:r>
              <a:rPr lang="en-US" dirty="0"/>
              <a:t> tenses</a:t>
            </a:r>
          </a:p>
        </p:txBody>
      </p:sp>
    </p:spTree>
    <p:extLst>
      <p:ext uri="{BB962C8B-B14F-4D97-AF65-F5344CB8AC3E}">
        <p14:creationId xmlns:p14="http://schemas.microsoft.com/office/powerpoint/2010/main" val="4291132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Auxiliary Verbs</a:t>
            </a:r>
            <a:endParaRPr lang="en-U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9" y="2160591"/>
            <a:ext cx="6347714" cy="225901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Auxiliary verbs are sometimes called </a:t>
            </a:r>
            <a:r>
              <a:rPr lang="en-US" sz="3200" i="1" dirty="0">
                <a:solidFill>
                  <a:schemeClr val="accent1"/>
                </a:solidFill>
              </a:rPr>
              <a:t>helping verbs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because they are needed to form many of the tenses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83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6347714" cy="3429000"/>
          </a:xfrm>
        </p:spPr>
        <p:txBody>
          <a:bodyPr>
            <a:norm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dirty="0"/>
              <a:t>The most used auxiliary verbs are the </a:t>
            </a:r>
            <a:r>
              <a:rPr lang="en-US" dirty="0" smtClean="0"/>
              <a:t>verbs</a:t>
            </a:r>
            <a:br>
              <a:rPr lang="en-US" dirty="0" smtClean="0"/>
            </a:br>
            <a:r>
              <a:rPr lang="en-US" b="1" dirty="0" smtClean="0"/>
              <a:t>to </a:t>
            </a:r>
            <a:r>
              <a:rPr lang="en-US" b="1" dirty="0"/>
              <a:t>be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to </a:t>
            </a:r>
            <a:r>
              <a:rPr lang="en-US" b="1" dirty="0"/>
              <a:t>do</a:t>
            </a:r>
            <a:r>
              <a:rPr lang="en-US" dirty="0"/>
              <a:t>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to </a:t>
            </a:r>
            <a:r>
              <a:rPr lang="en-US" b="1" dirty="0"/>
              <a:t>have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6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347714" cy="13208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Examples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Have</a:t>
            </a:r>
            <a:r>
              <a:rPr lang="en-US" dirty="0"/>
              <a:t> you done your homework?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My </a:t>
            </a:r>
            <a:r>
              <a:rPr lang="en-US" dirty="0"/>
              <a:t>father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has</a:t>
            </a:r>
            <a:r>
              <a:rPr lang="en-US" dirty="0"/>
              <a:t> never visited the USA.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</a:t>
            </a:r>
            <a:r>
              <a:rPr lang="en-US" dirty="0"/>
              <a:t>long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have</a:t>
            </a:r>
            <a:r>
              <a:rPr lang="en-US" dirty="0"/>
              <a:t> you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been</a:t>
            </a:r>
            <a:r>
              <a:rPr lang="en-US" dirty="0"/>
              <a:t> living in Germany?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this time next year I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will have been</a:t>
            </a:r>
            <a:r>
              <a:rPr lang="en-US" dirty="0"/>
              <a:t> learning English for 35 years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9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133600"/>
            <a:ext cx="6347714" cy="167640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 smtClean="0"/>
              <a:t>We use the auxiliary verb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have </a:t>
            </a:r>
            <a:r>
              <a:rPr lang="en-US" dirty="0" smtClean="0"/>
              <a:t>with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present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past perfect tenses.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5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209800"/>
            <a:ext cx="6347714" cy="22860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 smtClean="0"/>
              <a:t>We use the auxiliary verb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en-US" dirty="0" smtClean="0"/>
              <a:t> with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present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past continuous tenses</a:t>
            </a:r>
            <a:r>
              <a:rPr lang="en-US" dirty="0" smtClean="0"/>
              <a:t> and to make the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passive voice.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07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5257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Examples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are</a:t>
            </a:r>
            <a:r>
              <a:rPr lang="en-US" dirty="0" smtClean="0"/>
              <a:t> you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talking</a:t>
            </a:r>
            <a:r>
              <a:rPr lang="en-US" dirty="0" smtClean="0"/>
              <a:t>? You should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be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listening</a:t>
            </a:r>
            <a:r>
              <a:rPr lang="en-US" dirty="0" smtClean="0"/>
              <a:t> to me.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was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taking </a:t>
            </a:r>
            <a:r>
              <a:rPr lang="en-US" dirty="0" smtClean="0"/>
              <a:t>a bath when you called me.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 new road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being</a:t>
            </a:r>
            <a:r>
              <a:rPr lang="en-US" dirty="0" smtClean="0"/>
              <a:t> built behind the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6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14400" y="990600"/>
            <a:ext cx="6347714" cy="4648200"/>
          </a:xfrm>
        </p:spPr>
        <p:txBody>
          <a:bodyPr>
            <a:norm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dirty="0" smtClean="0"/>
              <a:t>We use the auxiliary verb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do</a:t>
            </a:r>
            <a:r>
              <a:rPr lang="en-US" i="1" dirty="0" smtClean="0"/>
              <a:t> /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does</a:t>
            </a:r>
            <a:r>
              <a:rPr lang="en-US" i="1" dirty="0" smtClean="0"/>
              <a:t>/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did</a:t>
            </a:r>
            <a:r>
              <a:rPr lang="en-US" i="1" dirty="0" smtClean="0"/>
              <a:t> </a:t>
            </a:r>
            <a:r>
              <a:rPr lang="en-US" dirty="0" smtClean="0"/>
              <a:t>with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questions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negatives</a:t>
            </a:r>
            <a:r>
              <a:rPr lang="en-US" dirty="0" smtClean="0"/>
              <a:t> in the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simple past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simple present tenses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95864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51816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Examples</a:t>
            </a:r>
            <a:b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Questions and negatives.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Do</a:t>
            </a:r>
            <a:r>
              <a:rPr lang="en-US" dirty="0" smtClean="0"/>
              <a:t> </a:t>
            </a:r>
            <a:r>
              <a:rPr lang="en-US" dirty="0"/>
              <a:t>you like German food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No I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don’t.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Does</a:t>
            </a:r>
            <a:r>
              <a:rPr lang="en-US" dirty="0"/>
              <a:t> your t</a:t>
            </a:r>
            <a:r>
              <a:rPr lang="en-US" dirty="0" smtClean="0"/>
              <a:t>eacher </a:t>
            </a:r>
            <a:r>
              <a:rPr lang="en-US" dirty="0"/>
              <a:t>speak </a:t>
            </a:r>
            <a:r>
              <a:rPr lang="en-US" dirty="0" smtClean="0"/>
              <a:t>French?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	I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don’t</a:t>
            </a:r>
            <a:r>
              <a:rPr lang="en-US" dirty="0" smtClean="0"/>
              <a:t> know.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Did </a:t>
            </a:r>
            <a:r>
              <a:rPr lang="en-US" dirty="0" smtClean="0"/>
              <a:t>they </a:t>
            </a:r>
            <a:r>
              <a:rPr lang="en-US" dirty="0"/>
              <a:t>go to work yesterday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They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didn’t</a:t>
            </a:r>
            <a:r>
              <a:rPr lang="en-US" dirty="0" smtClean="0"/>
              <a:t> tell me.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5919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310CD3C-631E-4F1C-A569-B942CC576B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</TotalTime>
  <Words>1390</Words>
  <Application>Microsoft Office PowerPoint</Application>
  <PresentationFormat>Presentación en pantalla (4:3)</PresentationFormat>
  <Paragraphs>70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Calisto MT</vt:lpstr>
      <vt:lpstr>Trebuchet MS</vt:lpstr>
      <vt:lpstr>Wingdings</vt:lpstr>
      <vt:lpstr>Wingdings 3</vt:lpstr>
      <vt:lpstr>Faceta</vt:lpstr>
      <vt:lpstr>Presentación de PowerPoint</vt:lpstr>
      <vt:lpstr>Auxiliary Verbs</vt:lpstr>
      <vt:lpstr>The most used auxiliary verbs are the verbs to be,  to do and  to have</vt:lpstr>
      <vt:lpstr>Examples  Have you done your homework?  My father has never visited the USA.  How long have you been living in Germany?  By this time next year I will have been learning English for 35 years!</vt:lpstr>
      <vt:lpstr>We use the auxiliary verb have with present and past perfect tenses.</vt:lpstr>
      <vt:lpstr>We use the auxiliary verb is with present and past continuous tenses and to make the passive voice.</vt:lpstr>
      <vt:lpstr>Examples  Why are you talking? You should be listening to me.  I was taking a bath when you called me.  A new road is being built behind the school</vt:lpstr>
      <vt:lpstr>We use the auxiliary verb do /does/ did with questions and negatives in the simple past and simple present tenses.    </vt:lpstr>
      <vt:lpstr>Examples  Questions and negatives.  Do you like German food?    No I don’t. Does your teacher speak French?    I don’t know. Did they go to work yesterday?    They didn’t tell me. </vt:lpstr>
      <vt:lpstr>We sometimes use the auxiliary do / does / did in emphatic affirmative sentences in the simple past and simple present.   In this case the auxiliary is always stressed in spoken language  </vt:lpstr>
      <vt:lpstr>Examples  I do love chocolate chip cookies! I love the way they melt in my mouth.  She does like reading. She just can’t put her books down!  We did like river rafting. It was an amazing adventure!</vt:lpstr>
      <vt:lpstr>For your information: Other common auxiliary verbs are:  will, should, would, can, must, might, may, could   (These verbs are often called modal verbs).uous tenses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Any Quinonez de Pineda</dc:creator>
  <cp:keywords/>
  <dc:description>Picture effects, no animation.</dc:description>
  <cp:lastModifiedBy>Any Quinonez de Pineda</cp:lastModifiedBy>
  <cp:revision>8</cp:revision>
  <dcterms:created xsi:type="dcterms:W3CDTF">2015-04-18T01:06:30Z</dcterms:created>
  <dcterms:modified xsi:type="dcterms:W3CDTF">2015-04-18T17:35:58Z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TC018814409991</vt:lpwstr>
  </property>
</Properties>
</file>