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6"/>
  </p:notesMasterIdLst>
  <p:sldIdLst>
    <p:sldId id="256" r:id="rId2"/>
    <p:sldId id="257" r:id="rId3"/>
    <p:sldId id="258" r:id="rId4"/>
    <p:sldId id="259" r:id="rId5"/>
  </p:sldIdLst>
  <p:sldSz cx="9144000" cy="5143500" type="screen16x9"/>
  <p:notesSz cx="6858000" cy="9144000"/>
  <p:embeddedFontLst>
    <p:embeddedFont>
      <p:font typeface="Oswald" panose="020B0604020202020204" charset="0"/>
      <p:regular r:id="rId7"/>
      <p:bold r:id="rId8"/>
    </p:embeddedFont>
    <p:embeddedFont>
      <p:font typeface="Montserrat" panose="020B0604020202020204" charset="0"/>
      <p:regular r:id="rId9"/>
      <p:bold r:id="rId10"/>
      <p:italic r:id="rId11"/>
      <p:boldItalic r:id="rId12"/>
    </p:embeddedFont>
    <p:embeddedFont>
      <p:font typeface="Playfair Display" panose="020B0604020202020204" charset="0"/>
      <p:regular r:id="rId13"/>
      <p:bold r:id="rId14"/>
      <p:italic r:id="rId15"/>
      <p:boldItalic r:id="rId16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97" d="100"/>
          <a:sy n="97" d="100"/>
        </p:scale>
        <p:origin x="384" y="84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2.fntdata"/><Relationship Id="rId13" Type="http://schemas.openxmlformats.org/officeDocument/2006/relationships/font" Target="fonts/font7.fntdata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font" Target="fonts/font1.fntdata"/><Relationship Id="rId12" Type="http://schemas.openxmlformats.org/officeDocument/2006/relationships/font" Target="fonts/font6.fntdata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font" Target="fonts/font10.fntdata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11" Type="http://schemas.openxmlformats.org/officeDocument/2006/relationships/font" Target="fonts/font5.fntdata"/><Relationship Id="rId5" Type="http://schemas.openxmlformats.org/officeDocument/2006/relationships/slide" Target="slides/slide4.xml"/><Relationship Id="rId15" Type="http://schemas.openxmlformats.org/officeDocument/2006/relationships/font" Target="fonts/font9.fntdata"/><Relationship Id="rId10" Type="http://schemas.openxmlformats.org/officeDocument/2006/relationships/font" Target="fonts/font4.fntdata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font" Target="fonts/font3.fntdata"/><Relationship Id="rId14" Type="http://schemas.openxmlformats.org/officeDocument/2006/relationships/font" Target="fonts/font8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512690065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6" name="Google Shape;56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045917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g2597b11dd44_0_17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2" name="Google Shape;62;g2597b11dd44_0_17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89721229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g2597b11dd44_0_17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" name="Google Shape;68;g2597b11dd44_0_17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54685309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g2597b11dd44_0_18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8" name="Google Shape;78;g2597b11dd44_0_18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7366247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solidFill>
          <a:schemeClr val="dk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4286250" y="0"/>
            <a:ext cx="72300" cy="51435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" name="Google Shape;11;p2"/>
          <p:cNvSpPr/>
          <p:nvPr/>
        </p:nvSpPr>
        <p:spPr>
          <a:xfrm>
            <a:off x="4358475" y="0"/>
            <a:ext cx="3853200" cy="51435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ctrTitle"/>
          </p:nvPr>
        </p:nvSpPr>
        <p:spPr>
          <a:xfrm>
            <a:off x="344250" y="1403850"/>
            <a:ext cx="8455500" cy="2146800"/>
          </a:xfrm>
          <a:prstGeom prst="rect">
            <a:avLst/>
          </a:prstGeom>
          <a:solidFill>
            <a:srgbClr val="FFFFFF"/>
          </a:solidFill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6800"/>
              <a:buFont typeface="Playfair Display"/>
              <a:buNone/>
              <a:defRPr sz="6800" b="1"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6800"/>
              <a:buFont typeface="Playfair Display"/>
              <a:buNone/>
              <a:defRPr sz="6800" b="1"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SzPts val="6800"/>
              <a:buFont typeface="Playfair Display"/>
              <a:buNone/>
              <a:defRPr sz="6800" b="1"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SzPts val="6800"/>
              <a:buFont typeface="Playfair Display"/>
              <a:buNone/>
              <a:defRPr sz="6800" b="1"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SzPts val="6800"/>
              <a:buFont typeface="Playfair Display"/>
              <a:buNone/>
              <a:defRPr sz="6800" b="1"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SzPts val="6800"/>
              <a:buFont typeface="Playfair Display"/>
              <a:buNone/>
              <a:defRPr sz="6800" b="1"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SzPts val="6800"/>
              <a:buFont typeface="Playfair Display"/>
              <a:buNone/>
              <a:defRPr sz="6800" b="1"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SzPts val="6800"/>
              <a:buFont typeface="Playfair Display"/>
              <a:buNone/>
              <a:defRPr sz="6800" b="1"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SzPts val="6800"/>
              <a:buFont typeface="Playfair Display"/>
              <a:buNone/>
              <a:defRPr sz="6800" b="1"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>
            <a:endParaRPr/>
          </a:p>
        </p:txBody>
      </p:sp>
      <p:sp>
        <p:nvSpPr>
          <p:cNvPr id="13" name="Google Shape;13;p2"/>
          <p:cNvSpPr txBox="1">
            <a:spLocks noGrp="1"/>
          </p:cNvSpPr>
          <p:nvPr>
            <p:ph type="subTitle" idx="1"/>
          </p:nvPr>
        </p:nvSpPr>
        <p:spPr>
          <a:xfrm>
            <a:off x="344250" y="3550650"/>
            <a:ext cx="4910100" cy="577800"/>
          </a:xfrm>
          <a:prstGeom prst="rect">
            <a:avLst/>
          </a:prstGeom>
          <a:solidFill>
            <a:schemeClr val="dk2"/>
          </a:solidFill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Montserrat"/>
              <a:buNone/>
              <a:defRPr sz="2400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Montserrat"/>
              <a:buNone/>
              <a:defRPr sz="2400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Montserrat"/>
              <a:buNone/>
              <a:defRPr sz="2400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Montserrat"/>
              <a:buNone/>
              <a:defRPr sz="2400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Montserrat"/>
              <a:buNone/>
              <a:defRPr sz="2400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Montserrat"/>
              <a:buNone/>
              <a:defRPr sz="2400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Montserrat"/>
              <a:buNone/>
              <a:defRPr sz="2400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Montserrat"/>
              <a:buNone/>
              <a:defRPr sz="2400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Montserrat"/>
              <a:buNone/>
              <a:defRPr sz="2400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14" name="Google Shape;14;p2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419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1"/>
          <p:cNvSpPr txBox="1">
            <a:spLocks noGrp="1"/>
          </p:cNvSpPr>
          <p:nvPr>
            <p:ph type="title" hasCustomPrompt="1"/>
          </p:nvPr>
        </p:nvSpPr>
        <p:spPr>
          <a:xfrm>
            <a:off x="311700" y="999925"/>
            <a:ext cx="8520600" cy="2146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0"/>
              <a:buFont typeface="Montserrat"/>
              <a:buNone/>
              <a:defRPr sz="14000">
                <a:latin typeface="Montserrat"/>
                <a:ea typeface="Montserrat"/>
                <a:cs typeface="Montserrat"/>
                <a:sym typeface="Montserrat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14000"/>
              <a:buFont typeface="Montserrat"/>
              <a:buNone/>
              <a:defRPr sz="14000">
                <a:latin typeface="Montserrat"/>
                <a:ea typeface="Montserrat"/>
                <a:cs typeface="Montserrat"/>
                <a:sym typeface="Montserrat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SzPts val="14000"/>
              <a:buFont typeface="Montserrat"/>
              <a:buNone/>
              <a:defRPr sz="14000">
                <a:latin typeface="Montserrat"/>
                <a:ea typeface="Montserrat"/>
                <a:cs typeface="Montserrat"/>
                <a:sym typeface="Montserrat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SzPts val="14000"/>
              <a:buFont typeface="Montserrat"/>
              <a:buNone/>
              <a:defRPr sz="14000">
                <a:latin typeface="Montserrat"/>
                <a:ea typeface="Montserrat"/>
                <a:cs typeface="Montserrat"/>
                <a:sym typeface="Montserrat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SzPts val="14000"/>
              <a:buFont typeface="Montserrat"/>
              <a:buNone/>
              <a:defRPr sz="14000">
                <a:latin typeface="Montserrat"/>
                <a:ea typeface="Montserrat"/>
                <a:cs typeface="Montserrat"/>
                <a:sym typeface="Montserrat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SzPts val="14000"/>
              <a:buFont typeface="Montserrat"/>
              <a:buNone/>
              <a:defRPr sz="14000">
                <a:latin typeface="Montserrat"/>
                <a:ea typeface="Montserrat"/>
                <a:cs typeface="Montserrat"/>
                <a:sym typeface="Montserrat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SzPts val="14000"/>
              <a:buFont typeface="Montserrat"/>
              <a:buNone/>
              <a:defRPr sz="14000">
                <a:latin typeface="Montserrat"/>
                <a:ea typeface="Montserrat"/>
                <a:cs typeface="Montserrat"/>
                <a:sym typeface="Montserrat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SzPts val="14000"/>
              <a:buFont typeface="Montserrat"/>
              <a:buNone/>
              <a:defRPr sz="14000">
                <a:latin typeface="Montserrat"/>
                <a:ea typeface="Montserrat"/>
                <a:cs typeface="Montserrat"/>
                <a:sym typeface="Montserrat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SzPts val="14000"/>
              <a:buFont typeface="Montserrat"/>
              <a:buNone/>
              <a:defRPr sz="14000"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r>
              <a:t>xx%</a:t>
            </a:r>
          </a:p>
        </p:txBody>
      </p:sp>
      <p:sp>
        <p:nvSpPr>
          <p:cNvPr id="50" name="Google Shape;50;p11"/>
          <p:cNvSpPr txBox="1">
            <a:spLocks noGrp="1"/>
          </p:cNvSpPr>
          <p:nvPr>
            <p:ph type="body" idx="1"/>
          </p:nvPr>
        </p:nvSpPr>
        <p:spPr>
          <a:xfrm>
            <a:off x="311700" y="32284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>
                <a:highlight>
                  <a:schemeClr val="dk1"/>
                </a:highlight>
              </a:defRPr>
            </a:lvl1pPr>
            <a:lvl2pPr marL="914400" lvl="1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>
                <a:highlight>
                  <a:schemeClr val="dk1"/>
                </a:highlight>
              </a:defRPr>
            </a:lvl2pPr>
            <a:lvl3pPr marL="1371600" lvl="2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>
                <a:highlight>
                  <a:schemeClr val="dk1"/>
                </a:highlight>
              </a:defRPr>
            </a:lvl3pPr>
            <a:lvl4pPr marL="1828800" lvl="3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>
                <a:highlight>
                  <a:schemeClr val="dk1"/>
                </a:highlight>
              </a:defRPr>
            </a:lvl4pPr>
            <a:lvl5pPr marL="2286000" lvl="4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>
                <a:highlight>
                  <a:schemeClr val="dk1"/>
                </a:highlight>
              </a:defRPr>
            </a:lvl5pPr>
            <a:lvl6pPr marL="2743200" lvl="5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>
                <a:highlight>
                  <a:schemeClr val="dk1"/>
                </a:highlight>
              </a:defRPr>
            </a:lvl6pPr>
            <a:lvl7pPr marL="3200400" lvl="6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>
                <a:highlight>
                  <a:schemeClr val="dk1"/>
                </a:highlight>
              </a:defRPr>
            </a:lvl7pPr>
            <a:lvl8pPr marL="3657600" lvl="7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>
                <a:highlight>
                  <a:schemeClr val="dk1"/>
                </a:highlight>
              </a:defRPr>
            </a:lvl8pPr>
            <a:lvl9pPr marL="4114800" lvl="8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>
                <a:highlight>
                  <a:schemeClr val="dk1"/>
                </a:highlight>
              </a:defRPr>
            </a:lvl9pPr>
          </a:lstStyle>
          <a:p>
            <a:endParaRPr/>
          </a:p>
        </p:txBody>
      </p:sp>
      <p:sp>
        <p:nvSpPr>
          <p:cNvPr id="51" name="Google Shape;51;p11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419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12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419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bg>
      <p:bgPr>
        <a:solidFill>
          <a:schemeClr val="accent4"/>
        </a:solidFill>
        <a:effectLst/>
      </p:bgPr>
    </p:bg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3"/>
          <p:cNvSpPr/>
          <p:nvPr/>
        </p:nvSpPr>
        <p:spPr>
          <a:xfrm rot="5400000">
            <a:off x="4550700" y="-498600"/>
            <a:ext cx="42600" cy="84558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" name="Google Shape;17;p3"/>
          <p:cNvSpPr txBox="1">
            <a:spLocks noGrp="1"/>
          </p:cNvSpPr>
          <p:nvPr>
            <p:ph type="title"/>
          </p:nvPr>
        </p:nvSpPr>
        <p:spPr>
          <a:xfrm>
            <a:off x="344250" y="1403850"/>
            <a:ext cx="8455500" cy="2146800"/>
          </a:xfrm>
          <a:prstGeom prst="rect">
            <a:avLst/>
          </a:prstGeom>
          <a:solidFill>
            <a:srgbClr val="FFFFFF"/>
          </a:solidFill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800"/>
              <a:buFont typeface="Playfair Display"/>
              <a:buNone/>
              <a:defRPr sz="4800" b="1"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4800"/>
              <a:buFont typeface="Playfair Display"/>
              <a:buNone/>
              <a:defRPr sz="4800" b="1"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SzPts val="4800"/>
              <a:buFont typeface="Playfair Display"/>
              <a:buNone/>
              <a:defRPr sz="4800" b="1"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SzPts val="4800"/>
              <a:buFont typeface="Playfair Display"/>
              <a:buNone/>
              <a:defRPr sz="4800" b="1"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SzPts val="4800"/>
              <a:buFont typeface="Playfair Display"/>
              <a:buNone/>
              <a:defRPr sz="4800" b="1"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SzPts val="4800"/>
              <a:buFont typeface="Playfair Display"/>
              <a:buNone/>
              <a:defRPr sz="4800" b="1"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SzPts val="4800"/>
              <a:buFont typeface="Playfair Display"/>
              <a:buNone/>
              <a:defRPr sz="4800" b="1"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SzPts val="4800"/>
              <a:buFont typeface="Playfair Display"/>
              <a:buNone/>
              <a:defRPr sz="4800" b="1"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SzPts val="4800"/>
              <a:buFont typeface="Playfair Display"/>
              <a:buNone/>
              <a:defRPr sz="4800" b="1"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>
            <a:endParaRPr/>
          </a:p>
        </p:txBody>
      </p:sp>
      <p:sp>
        <p:nvSpPr>
          <p:cNvPr id="18" name="Google Shape;18;p3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419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4"/>
          <p:cNvSpPr txBox="1">
            <a:spLocks noGrp="1"/>
          </p:cNvSpPr>
          <p:nvPr>
            <p:ph type="body" idx="1"/>
          </p:nvPr>
        </p:nvSpPr>
        <p:spPr>
          <a:xfrm>
            <a:off x="311700" y="1234075"/>
            <a:ext cx="8520600" cy="333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22" name="Google Shape;22;p4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419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5"/>
          <p:cNvSpPr txBox="1">
            <a:spLocks noGrp="1"/>
          </p:cNvSpPr>
          <p:nvPr>
            <p:ph type="body" idx="1"/>
          </p:nvPr>
        </p:nvSpPr>
        <p:spPr>
          <a:xfrm>
            <a:off x="311700" y="1234050"/>
            <a:ext cx="3999900" cy="333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6" name="Google Shape;26;p5"/>
          <p:cNvSpPr txBox="1">
            <a:spLocks noGrp="1"/>
          </p:cNvSpPr>
          <p:nvPr>
            <p:ph type="body" idx="2"/>
          </p:nvPr>
        </p:nvSpPr>
        <p:spPr>
          <a:xfrm>
            <a:off x="4832400" y="1234050"/>
            <a:ext cx="3999900" cy="333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7" name="Google Shape;27;p5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419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6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419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3" name="Google Shape;33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4" name="Google Shape;34;p7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419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bg>
      <p:bgPr>
        <a:solidFill>
          <a:schemeClr val="accent3"/>
        </a:solidFill>
        <a:effectLst/>
      </p:bgPr>
    </p:bg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8"/>
          <p:cNvSpPr txBox="1">
            <a:spLocks noGrp="1"/>
          </p:cNvSpPr>
          <p:nvPr>
            <p:ph type="title"/>
          </p:nvPr>
        </p:nvSpPr>
        <p:spPr>
          <a:xfrm>
            <a:off x="490250" y="526350"/>
            <a:ext cx="56187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Font typeface="Playfair Display"/>
              <a:buNone/>
              <a:defRPr sz="54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Font typeface="Playfair Display"/>
              <a:buNone/>
              <a:defRPr sz="54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Font typeface="Playfair Display"/>
              <a:buNone/>
              <a:defRPr sz="54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Font typeface="Playfair Display"/>
              <a:buNone/>
              <a:defRPr sz="54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Font typeface="Playfair Display"/>
              <a:buNone/>
              <a:defRPr sz="54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Font typeface="Playfair Display"/>
              <a:buNone/>
              <a:defRPr sz="54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Font typeface="Playfair Display"/>
              <a:buNone/>
              <a:defRPr sz="54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Font typeface="Playfair Display"/>
              <a:buNone/>
              <a:defRPr sz="54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Font typeface="Playfair Display"/>
              <a:buNone/>
              <a:defRPr sz="54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>
            <a:endParaRPr/>
          </a:p>
        </p:txBody>
      </p:sp>
      <p:sp>
        <p:nvSpPr>
          <p:cNvPr id="37" name="Google Shape;37;p8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419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9"/>
          <p:cNvSpPr/>
          <p:nvPr/>
        </p:nvSpPr>
        <p:spPr>
          <a:xfrm>
            <a:off x="4572000" y="-75"/>
            <a:ext cx="45720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40" name="Google Shape;40;p9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41" name="Google Shape;41;p9"/>
          <p:cNvSpPr txBox="1">
            <a:spLocks noGrp="1"/>
          </p:cNvSpPr>
          <p:nvPr>
            <p:ph type="title"/>
          </p:nvPr>
        </p:nvSpPr>
        <p:spPr>
          <a:xfrm>
            <a:off x="265500" y="1081675"/>
            <a:ext cx="4045200" cy="1786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42" name="Google Shape;42;p9"/>
          <p:cNvSpPr txBox="1">
            <a:spLocks noGrp="1"/>
          </p:cNvSpPr>
          <p:nvPr>
            <p:ph type="subTitle" idx="1"/>
          </p:nvPr>
        </p:nvSpPr>
        <p:spPr>
          <a:xfrm>
            <a:off x="265500" y="2921401"/>
            <a:ext cx="4045200" cy="1345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43" name="Google Shape;43;p9"/>
          <p:cNvSpPr txBox="1">
            <a:spLocks noGrp="1"/>
          </p:cNvSpPr>
          <p:nvPr>
            <p:ph type="body" idx="2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>
                <a:highlight>
                  <a:schemeClr val="lt1"/>
                </a:highlight>
              </a:defRPr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>
                <a:highlight>
                  <a:schemeClr val="lt1"/>
                </a:highlight>
              </a:defRPr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>
                <a:highlight>
                  <a:schemeClr val="lt1"/>
                </a:highlight>
              </a:defRPr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>
                <a:highlight>
                  <a:schemeClr val="lt1"/>
                </a:highlight>
              </a:defRPr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>
                <a:highlight>
                  <a:schemeClr val="lt1"/>
                </a:highlight>
              </a:defRPr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>
                <a:highlight>
                  <a:schemeClr val="lt1"/>
                </a:highlight>
              </a:defRPr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>
                <a:highlight>
                  <a:schemeClr val="lt1"/>
                </a:highlight>
              </a:defRPr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>
                <a:highlight>
                  <a:schemeClr val="lt1"/>
                </a:highlight>
              </a:defRPr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>
                <a:highlight>
                  <a:schemeClr val="lt1"/>
                </a:highlight>
              </a:defRPr>
            </a:lvl9pPr>
          </a:lstStyle>
          <a:p>
            <a:endParaRPr/>
          </a:p>
        </p:txBody>
      </p:sp>
      <p:sp>
        <p:nvSpPr>
          <p:cNvPr id="44" name="Google Shape;44;p9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419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>
                <a:highlight>
                  <a:schemeClr val="dk1"/>
                </a:highlight>
              </a:defRPr>
            </a:lvl1pPr>
          </a:lstStyle>
          <a:p>
            <a:endParaRPr/>
          </a:p>
        </p:txBody>
      </p:sp>
      <p:sp>
        <p:nvSpPr>
          <p:cNvPr id="47" name="Google Shape;47;p10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419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pop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>
                <a:solidFill>
                  <a:schemeClr val="dk2"/>
                </a:solidFill>
                <a:highlight>
                  <a:schemeClr val="dk1"/>
                </a:highlight>
                <a:latin typeface="Oswald"/>
                <a:ea typeface="Oswald"/>
                <a:cs typeface="Oswald"/>
                <a:sym typeface="Oswa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>
                <a:solidFill>
                  <a:schemeClr val="dk2"/>
                </a:solidFill>
                <a:highlight>
                  <a:schemeClr val="dk1"/>
                </a:highlight>
                <a:latin typeface="Oswald"/>
                <a:ea typeface="Oswald"/>
                <a:cs typeface="Oswald"/>
                <a:sym typeface="Oswald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>
                <a:solidFill>
                  <a:schemeClr val="dk2"/>
                </a:solidFill>
                <a:highlight>
                  <a:schemeClr val="dk1"/>
                </a:highlight>
                <a:latin typeface="Oswald"/>
                <a:ea typeface="Oswald"/>
                <a:cs typeface="Oswald"/>
                <a:sym typeface="Oswald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>
                <a:solidFill>
                  <a:schemeClr val="dk2"/>
                </a:solidFill>
                <a:highlight>
                  <a:schemeClr val="dk1"/>
                </a:highlight>
                <a:latin typeface="Oswald"/>
                <a:ea typeface="Oswald"/>
                <a:cs typeface="Oswald"/>
                <a:sym typeface="Oswald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>
                <a:solidFill>
                  <a:schemeClr val="dk2"/>
                </a:solidFill>
                <a:highlight>
                  <a:schemeClr val="dk1"/>
                </a:highlight>
                <a:latin typeface="Oswald"/>
                <a:ea typeface="Oswald"/>
                <a:cs typeface="Oswald"/>
                <a:sym typeface="Oswald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>
                <a:solidFill>
                  <a:schemeClr val="dk2"/>
                </a:solidFill>
                <a:highlight>
                  <a:schemeClr val="dk1"/>
                </a:highlight>
                <a:latin typeface="Oswald"/>
                <a:ea typeface="Oswald"/>
                <a:cs typeface="Oswald"/>
                <a:sym typeface="Oswald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>
                <a:solidFill>
                  <a:schemeClr val="dk2"/>
                </a:solidFill>
                <a:highlight>
                  <a:schemeClr val="dk1"/>
                </a:highlight>
                <a:latin typeface="Oswald"/>
                <a:ea typeface="Oswald"/>
                <a:cs typeface="Oswald"/>
                <a:sym typeface="Oswald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>
                <a:solidFill>
                  <a:schemeClr val="dk2"/>
                </a:solidFill>
                <a:highlight>
                  <a:schemeClr val="dk1"/>
                </a:highlight>
                <a:latin typeface="Oswald"/>
                <a:ea typeface="Oswald"/>
                <a:cs typeface="Oswald"/>
                <a:sym typeface="Oswald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>
                <a:solidFill>
                  <a:schemeClr val="dk2"/>
                </a:solidFill>
                <a:highlight>
                  <a:schemeClr val="dk1"/>
                </a:highlight>
                <a:latin typeface="Oswald"/>
                <a:ea typeface="Oswald"/>
                <a:cs typeface="Oswald"/>
                <a:sym typeface="Oswald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234075"/>
            <a:ext cx="8520600" cy="333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Playfair Display"/>
              <a:buChar char="●"/>
              <a:defRPr sz="1800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layfair Display"/>
              <a:buChar char="○"/>
              <a:defRPr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layfair Display"/>
              <a:buChar char="■"/>
              <a:defRPr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layfair Display"/>
              <a:buChar char="●"/>
              <a:defRPr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layfair Display"/>
              <a:buChar char="○"/>
              <a:defRPr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layfair Display"/>
              <a:buChar char="■"/>
              <a:defRPr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layfair Display"/>
              <a:buChar char="●"/>
              <a:defRPr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layfair Display"/>
              <a:buChar char="○"/>
              <a:defRPr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layfair Display"/>
              <a:buChar char="■"/>
              <a:defRPr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lvl="1" algn="r">
              <a:buNone/>
              <a:defRPr sz="1000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lvl="2" algn="r">
              <a:buNone/>
              <a:defRPr sz="1000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lvl="3" algn="r">
              <a:buNone/>
              <a:defRPr sz="1000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lvl="4" algn="r">
              <a:buNone/>
              <a:defRPr sz="1000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lvl="5" algn="r">
              <a:buNone/>
              <a:defRPr sz="1000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lvl="6" algn="r">
              <a:buNone/>
              <a:defRPr sz="1000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lvl="7" algn="r">
              <a:buNone/>
              <a:defRPr sz="1000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lvl="8" algn="r">
              <a:buNone/>
              <a:defRPr sz="1000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419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4.png"/><Relationship Id="rId5" Type="http://schemas.openxmlformats.org/officeDocument/2006/relationships/image" Target="../media/image3.jpg"/><Relationship Id="rId4" Type="http://schemas.openxmlformats.org/officeDocument/2006/relationships/image" Target="../media/image2.jp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13"/>
          <p:cNvSpPr txBox="1">
            <a:spLocks noGrp="1"/>
          </p:cNvSpPr>
          <p:nvPr>
            <p:ph type="ctrTitle"/>
          </p:nvPr>
        </p:nvSpPr>
        <p:spPr>
          <a:xfrm>
            <a:off x="344250" y="1403850"/>
            <a:ext cx="8455500" cy="214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419"/>
              <a:t>All about me</a:t>
            </a:r>
            <a:endParaRPr/>
          </a:p>
        </p:txBody>
      </p:sp>
      <p:sp>
        <p:nvSpPr>
          <p:cNvPr id="59" name="Google Shape;59;p13"/>
          <p:cNvSpPr txBox="1">
            <a:spLocks noGrp="1"/>
          </p:cNvSpPr>
          <p:nvPr>
            <p:ph type="subTitle" idx="1"/>
          </p:nvPr>
        </p:nvSpPr>
        <p:spPr>
          <a:xfrm>
            <a:off x="344250" y="3550650"/>
            <a:ext cx="4910100" cy="577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419"/>
              <a:t>Diego Andres Cruz Obando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1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419"/>
              <a:t>My personal information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65;p14"/>
          <p:cNvSpPr txBox="1">
            <a:spLocks noGrp="1"/>
          </p:cNvSpPr>
          <p:nvPr>
            <p:ph type="body" idx="1"/>
          </p:nvPr>
        </p:nvSpPr>
        <p:spPr>
          <a:xfrm>
            <a:off x="205325" y="1127725"/>
            <a:ext cx="8520600" cy="333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419">
                <a:solidFill>
                  <a:schemeClr val="dk1"/>
                </a:solidFill>
              </a:rPr>
              <a:t>Name:</a:t>
            </a:r>
            <a:r>
              <a:rPr lang="es-419"/>
              <a:t>Diego Andres</a:t>
            </a:r>
            <a:endParaRPr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s-419">
                <a:solidFill>
                  <a:schemeClr val="dk1"/>
                </a:solidFill>
              </a:rPr>
              <a:t>age:</a:t>
            </a:r>
            <a:r>
              <a:rPr lang="es-419"/>
              <a:t>14</a:t>
            </a:r>
            <a:endParaRPr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s-419">
                <a:solidFill>
                  <a:schemeClr val="dk1"/>
                </a:solidFill>
              </a:rPr>
              <a:t>where do i live:</a:t>
            </a:r>
            <a:r>
              <a:rPr lang="es-419"/>
              <a:t>valle de angeles</a:t>
            </a:r>
            <a:endParaRPr/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r>
              <a:rPr lang="es-419">
                <a:solidFill>
                  <a:schemeClr val="dk1"/>
                </a:solidFill>
              </a:rPr>
              <a:t>what school i go to:</a:t>
            </a:r>
            <a:r>
              <a:rPr lang="es-419"/>
              <a:t>Instituto Catolico San Fransisco de Asis</a:t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1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419"/>
              <a:t>My favorite things</a:t>
            </a:r>
            <a:endParaRPr/>
          </a:p>
        </p:txBody>
      </p:sp>
      <p:sp>
        <p:nvSpPr>
          <p:cNvPr id="71" name="Google Shape;71;p15"/>
          <p:cNvSpPr txBox="1">
            <a:spLocks noGrp="1"/>
          </p:cNvSpPr>
          <p:nvPr>
            <p:ph type="body" idx="1"/>
          </p:nvPr>
        </p:nvSpPr>
        <p:spPr>
          <a:xfrm>
            <a:off x="215038" y="1089050"/>
            <a:ext cx="8520600" cy="333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419">
                <a:solidFill>
                  <a:srgbClr val="4A86E8"/>
                </a:solidFill>
              </a:rPr>
              <a:t>fav movie:</a:t>
            </a:r>
            <a:r>
              <a:rPr lang="es-419"/>
              <a:t>shrerk</a:t>
            </a:r>
            <a:endParaRPr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s-419">
                <a:solidFill>
                  <a:srgbClr val="4A86E8"/>
                </a:solidFill>
              </a:rPr>
              <a:t>fav food:</a:t>
            </a:r>
            <a:r>
              <a:rPr lang="es-419"/>
              <a:t>chicken wings</a:t>
            </a:r>
            <a:endParaRPr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s-419">
                <a:solidFill>
                  <a:srgbClr val="4A86E8"/>
                </a:solidFill>
              </a:rPr>
              <a:t>fav place:</a:t>
            </a:r>
            <a:r>
              <a:rPr lang="es-419"/>
              <a:t>movie theater</a:t>
            </a:r>
            <a:endParaRPr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s-419">
                <a:solidFill>
                  <a:srgbClr val="4A86E8"/>
                </a:solidFill>
              </a:rPr>
              <a:t>fav car:</a:t>
            </a:r>
            <a:r>
              <a:rPr lang="es-419"/>
              <a:t>mc claren p1</a:t>
            </a:r>
            <a:endParaRPr/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endParaRPr>
              <a:solidFill>
                <a:srgbClr val="4A86E8"/>
              </a:solidFill>
            </a:endParaRPr>
          </a:p>
        </p:txBody>
      </p:sp>
      <p:pic>
        <p:nvPicPr>
          <p:cNvPr id="72" name="Google Shape;72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399200" y="358025"/>
            <a:ext cx="2519598" cy="1517625"/>
          </a:xfrm>
          <a:prstGeom prst="rect">
            <a:avLst/>
          </a:prstGeom>
          <a:noFill/>
          <a:ln>
            <a:noFill/>
          </a:ln>
        </p:spPr>
      </p:pic>
      <p:pic>
        <p:nvPicPr>
          <p:cNvPr id="73" name="Google Shape;73;p1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148325" y="1420050"/>
            <a:ext cx="2794801" cy="2303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4" name="Google Shape;74;p1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65700" y="3178971"/>
            <a:ext cx="2279694" cy="1517625"/>
          </a:xfrm>
          <a:prstGeom prst="rect">
            <a:avLst/>
          </a:prstGeom>
          <a:noFill/>
          <a:ln>
            <a:noFill/>
          </a:ln>
        </p:spPr>
      </p:pic>
      <p:pic>
        <p:nvPicPr>
          <p:cNvPr id="75" name="Google Shape;75;p15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2956863" y="2049675"/>
            <a:ext cx="3036926" cy="26974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16"/>
          <p:cNvSpPr txBox="1">
            <a:spLocks noGrp="1"/>
          </p:cNvSpPr>
          <p:nvPr>
            <p:ph type="title"/>
          </p:nvPr>
        </p:nvSpPr>
        <p:spPr>
          <a:xfrm>
            <a:off x="311700" y="45467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419"/>
              <a:t>I don’t like to….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81;p16"/>
          <p:cNvSpPr txBox="1">
            <a:spLocks noGrp="1"/>
          </p:cNvSpPr>
          <p:nvPr>
            <p:ph type="body" idx="1"/>
          </p:nvPr>
        </p:nvSpPr>
        <p:spPr>
          <a:xfrm>
            <a:off x="311700" y="1234075"/>
            <a:ext cx="8520600" cy="333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419"/>
              <a:t>study</a:t>
            </a:r>
            <a:endParaRPr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s-419"/>
              <a:t>go to school</a:t>
            </a:r>
            <a:endParaRPr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s-419"/>
              <a:t>wait</a:t>
            </a:r>
            <a:endParaRPr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s-419"/>
              <a:t>annoying or loud sounds</a:t>
            </a:r>
            <a:endParaRPr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s-419"/>
              <a:t>the dark</a:t>
            </a:r>
            <a:endParaRPr/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Pop">
  <a:themeElements>
    <a:clrScheme name="Pop">
      <a:dk1>
        <a:srgbClr val="F8E71C"/>
      </a:dk1>
      <a:lt1>
        <a:srgbClr val="FFFFFF"/>
      </a:lt1>
      <a:dk2>
        <a:srgbClr val="000000"/>
      </a:dk2>
      <a:lt2>
        <a:srgbClr val="D9D9D9"/>
      </a:lt2>
      <a:accent1>
        <a:srgbClr val="666666"/>
      </a:accent1>
      <a:accent2>
        <a:srgbClr val="483165"/>
      </a:accent2>
      <a:accent3>
        <a:srgbClr val="EB1E95"/>
      </a:accent3>
      <a:accent4>
        <a:srgbClr val="01AFD1"/>
      </a:accent4>
      <a:accent5>
        <a:srgbClr val="0F9D58"/>
      </a:accent5>
      <a:accent6>
        <a:srgbClr val="9C27B0"/>
      </a:accent6>
      <a:hlink>
        <a:srgbClr val="0F9D58"/>
      </a:hlink>
      <a:folHlink>
        <a:srgbClr val="0F9D58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60</Words>
  <Application>Microsoft Office PowerPoint</Application>
  <PresentationFormat>On-screen Show (16:9)</PresentationFormat>
  <Paragraphs>18</Paragraphs>
  <Slides>4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9" baseType="lpstr">
      <vt:lpstr>Oswald</vt:lpstr>
      <vt:lpstr>Montserrat</vt:lpstr>
      <vt:lpstr>Playfair Display</vt:lpstr>
      <vt:lpstr>Arial</vt:lpstr>
      <vt:lpstr>Pop</vt:lpstr>
      <vt:lpstr>All about me</vt:lpstr>
      <vt:lpstr>My personal information </vt:lpstr>
      <vt:lpstr>My favorite things</vt:lpstr>
      <vt:lpstr>I don’t like to…. 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All about me</dc:title>
  <dc:creator>Ms Michelle Corrales</dc:creator>
  <cp:lastModifiedBy>Ms Michelle Corrales</cp:lastModifiedBy>
  <cp:revision>1</cp:revision>
  <dcterms:modified xsi:type="dcterms:W3CDTF">2024-01-20T16:15:03Z</dcterms:modified>
</cp:coreProperties>
</file>