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6"/>
  </p:notesMasterIdLst>
  <p:sldIdLst>
    <p:sldId id="256" r:id="rId2"/>
    <p:sldId id="257" r:id="rId3"/>
    <p:sldId id="258" r:id="rId4"/>
    <p:sldId id="259" r:id="rId5"/>
  </p:sldIdLst>
  <p:sldSz cx="9144000" cy="5143500" type="screen16x9"/>
  <p:notesSz cx="6858000" cy="9144000"/>
  <p:embeddedFontLst>
    <p:embeddedFont>
      <p:font typeface="Montserrat" panose="020B0604020202020204" charset="0"/>
      <p:regular r:id="rId7"/>
      <p:bold r:id="rId8"/>
      <p:italic r:id="rId9"/>
      <p:boldItalic r:id="rId10"/>
    </p:embeddedFont>
    <p:embeddedFont>
      <p:font typeface="Playfair Display" panose="020B0604020202020204" charset="0"/>
      <p:regular r:id="rId11"/>
      <p:bold r:id="rId12"/>
      <p:italic r:id="rId13"/>
      <p:boldItalic r:id="rId14"/>
    </p:embeddedFont>
    <p:embeddedFont>
      <p:font typeface="Oswald" panose="020B0604020202020204" charset="0"/>
      <p:regular r:id="rId15"/>
      <p:bold r:id="rId1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7" d="100"/>
          <a:sy n="97" d="100"/>
        </p:scale>
        <p:origin x="384" y="8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2.fntdata"/><Relationship Id="rId13" Type="http://schemas.openxmlformats.org/officeDocument/2006/relationships/font" Target="fonts/font7.fntdata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font" Target="fonts/font1.fntdata"/><Relationship Id="rId12" Type="http://schemas.openxmlformats.org/officeDocument/2006/relationships/font" Target="fonts/font6.fntdata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10.fntdata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11" Type="http://schemas.openxmlformats.org/officeDocument/2006/relationships/font" Target="fonts/font5.fntdata"/><Relationship Id="rId5" Type="http://schemas.openxmlformats.org/officeDocument/2006/relationships/slide" Target="slides/slide4.xml"/><Relationship Id="rId15" Type="http://schemas.openxmlformats.org/officeDocument/2006/relationships/font" Target="fonts/font9.fntdata"/><Relationship Id="rId10" Type="http://schemas.openxmlformats.org/officeDocument/2006/relationships/font" Target="fonts/font4.fntdata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font" Target="fonts/font3.fntdata"/><Relationship Id="rId14" Type="http://schemas.openxmlformats.org/officeDocument/2006/relationships/font" Target="fonts/font8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6244153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" name="Google Shape;56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964846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2cbe79aac86_0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" name="Google Shape;62;g2cbe79aac86_0_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009434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2cbe79aac86_0_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2cbe79aac86_0_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307437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g2cbe79aac86_0_1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" name="Google Shape;78;g2cbe79aac86_0_1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919821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dk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4286250" y="0"/>
            <a:ext cx="723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4358475" y="0"/>
            <a:ext cx="3853200" cy="514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344250" y="1403850"/>
            <a:ext cx="8455500" cy="2146800"/>
          </a:xfrm>
          <a:prstGeom prst="rect">
            <a:avLst/>
          </a:prstGeom>
          <a:solidFill>
            <a:srgbClr val="FFFFFF"/>
          </a:solidFill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800"/>
              <a:buFont typeface="Playfair Display"/>
              <a:buNone/>
              <a:defRPr sz="6800" b="1"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6800"/>
              <a:buFont typeface="Playfair Display"/>
              <a:buNone/>
              <a:defRPr sz="6800" b="1"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6800"/>
              <a:buFont typeface="Playfair Display"/>
              <a:buNone/>
              <a:defRPr sz="6800" b="1"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6800"/>
              <a:buFont typeface="Playfair Display"/>
              <a:buNone/>
              <a:defRPr sz="6800" b="1"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6800"/>
              <a:buFont typeface="Playfair Display"/>
              <a:buNone/>
              <a:defRPr sz="6800" b="1"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6800"/>
              <a:buFont typeface="Playfair Display"/>
              <a:buNone/>
              <a:defRPr sz="6800" b="1"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6800"/>
              <a:buFont typeface="Playfair Display"/>
              <a:buNone/>
              <a:defRPr sz="6800" b="1"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6800"/>
              <a:buFont typeface="Playfair Display"/>
              <a:buNone/>
              <a:defRPr sz="6800" b="1"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6800"/>
              <a:buFont typeface="Playfair Display"/>
              <a:buNone/>
              <a:defRPr sz="6800" b="1"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344250" y="3550650"/>
            <a:ext cx="4910100" cy="577800"/>
          </a:xfrm>
          <a:prstGeom prst="rect">
            <a:avLst/>
          </a:prstGeom>
          <a:solidFill>
            <a:schemeClr val="dk2"/>
          </a:solidFill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sz="24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sz="24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sz="24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sz="24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sz="24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sz="24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sz="24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sz="24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sz="24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1"/>
          <p:cNvSpPr txBox="1">
            <a:spLocks noGrp="1"/>
          </p:cNvSpPr>
          <p:nvPr>
            <p:ph type="title" hasCustomPrompt="1"/>
          </p:nvPr>
        </p:nvSpPr>
        <p:spPr>
          <a:xfrm>
            <a:off x="311700" y="999925"/>
            <a:ext cx="8520600" cy="2146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0"/>
              <a:buFont typeface="Montserrat"/>
              <a:buNone/>
              <a:defRPr sz="140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4000"/>
              <a:buFont typeface="Montserrat"/>
              <a:buNone/>
              <a:defRPr sz="14000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14000"/>
              <a:buFont typeface="Montserrat"/>
              <a:buNone/>
              <a:defRPr sz="14000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14000"/>
              <a:buFont typeface="Montserrat"/>
              <a:buNone/>
              <a:defRPr sz="14000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14000"/>
              <a:buFont typeface="Montserrat"/>
              <a:buNone/>
              <a:defRPr sz="14000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14000"/>
              <a:buFont typeface="Montserrat"/>
              <a:buNone/>
              <a:defRPr sz="14000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14000"/>
              <a:buFont typeface="Montserrat"/>
              <a:buNone/>
              <a:defRPr sz="14000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14000"/>
              <a:buFont typeface="Montserrat"/>
              <a:buNone/>
              <a:defRPr sz="14000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14000"/>
              <a:buFont typeface="Montserrat"/>
              <a:buNone/>
              <a:defRPr sz="140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r>
              <a:t>xx%</a:t>
            </a:r>
          </a:p>
        </p:txBody>
      </p:sp>
      <p:sp>
        <p:nvSpPr>
          <p:cNvPr id="50" name="Google Shape;50;p11"/>
          <p:cNvSpPr txBox="1">
            <a:spLocks noGrp="1"/>
          </p:cNvSpPr>
          <p:nvPr>
            <p:ph type="body" idx="1"/>
          </p:nvPr>
        </p:nvSpPr>
        <p:spPr>
          <a:xfrm>
            <a:off x="311700" y="32284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>
                <a:highlight>
                  <a:schemeClr val="dk1"/>
                </a:highlight>
              </a:defRPr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>
                <a:highlight>
                  <a:schemeClr val="dk1"/>
                </a:highlight>
              </a:defRPr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>
                <a:highlight>
                  <a:schemeClr val="dk1"/>
                </a:highlight>
              </a:defRPr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>
                <a:highlight>
                  <a:schemeClr val="dk1"/>
                </a:highlight>
              </a:defRPr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>
                <a:highlight>
                  <a:schemeClr val="dk1"/>
                </a:highlight>
              </a:defRPr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>
                <a:highlight>
                  <a:schemeClr val="dk1"/>
                </a:highlight>
              </a:defRPr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>
                <a:highlight>
                  <a:schemeClr val="dk1"/>
                </a:highlight>
              </a:defRPr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>
                <a:highlight>
                  <a:schemeClr val="dk1"/>
                </a:highlight>
              </a:defRPr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>
                <a:highlight>
                  <a:schemeClr val="dk1"/>
                </a:highlight>
              </a:defRPr>
            </a:lvl9pPr>
          </a:lstStyle>
          <a:p>
            <a:endParaRPr/>
          </a:p>
        </p:txBody>
      </p:sp>
      <p:sp>
        <p:nvSpPr>
          <p:cNvPr id="51" name="Google Shape;51;p11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2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accent4"/>
        </a:solid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/>
          <p:nvPr/>
        </p:nvSpPr>
        <p:spPr>
          <a:xfrm rot="5400000">
            <a:off x="4550700" y="-498600"/>
            <a:ext cx="42600" cy="84558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title"/>
          </p:nvPr>
        </p:nvSpPr>
        <p:spPr>
          <a:xfrm>
            <a:off x="344250" y="1403850"/>
            <a:ext cx="8455500" cy="2146800"/>
          </a:xfrm>
          <a:prstGeom prst="rect">
            <a:avLst/>
          </a:prstGeom>
          <a:solidFill>
            <a:srgbClr val="FFFFFF"/>
          </a:solidFill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sz="4800" b="1"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sz="4800" b="1"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sz="4800" b="1"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sz="4800" b="1"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sz="4800" b="1"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sz="4800" b="1"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sz="4800" b="1"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sz="4800" b="1"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sz="4800" b="1"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4"/>
          <p:cNvSpPr txBox="1">
            <a:spLocks noGrp="1"/>
          </p:cNvSpPr>
          <p:nvPr>
            <p:ph type="body" idx="1"/>
          </p:nvPr>
        </p:nvSpPr>
        <p:spPr>
          <a:xfrm>
            <a:off x="311700" y="1234075"/>
            <a:ext cx="8520600" cy="33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2" name="Google Shape;22;p4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body" idx="1"/>
          </p:nvPr>
        </p:nvSpPr>
        <p:spPr>
          <a:xfrm>
            <a:off x="311700" y="1234050"/>
            <a:ext cx="3999900" cy="33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body" idx="2"/>
          </p:nvPr>
        </p:nvSpPr>
        <p:spPr>
          <a:xfrm>
            <a:off x="4832400" y="1234050"/>
            <a:ext cx="3999900" cy="33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6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3" name="Google Shape;33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4" name="Google Shape;34;p7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accent3"/>
        </a:solidFill>
        <a:effectLst/>
      </p:bgPr>
    </p:bg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8"/>
          <p:cNvSpPr txBox="1">
            <a:spLocks noGrp="1"/>
          </p:cNvSpPr>
          <p:nvPr>
            <p:ph type="title"/>
          </p:nvPr>
        </p:nvSpPr>
        <p:spPr>
          <a:xfrm>
            <a:off x="490250" y="526350"/>
            <a:ext cx="56187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endParaRPr/>
          </a:p>
        </p:txBody>
      </p:sp>
      <p:sp>
        <p:nvSpPr>
          <p:cNvPr id="37" name="Google Shape;37;p8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9"/>
          <p:cNvSpPr/>
          <p:nvPr/>
        </p:nvSpPr>
        <p:spPr>
          <a:xfrm>
            <a:off x="4572000" y="-75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40" name="Google Shape;40;p9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1" name="Google Shape;41;p9"/>
          <p:cNvSpPr txBox="1">
            <a:spLocks noGrp="1"/>
          </p:cNvSpPr>
          <p:nvPr>
            <p:ph type="title"/>
          </p:nvPr>
        </p:nvSpPr>
        <p:spPr>
          <a:xfrm>
            <a:off x="265500" y="1081675"/>
            <a:ext cx="4045200" cy="1786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42" name="Google Shape;42;p9"/>
          <p:cNvSpPr txBox="1">
            <a:spLocks noGrp="1"/>
          </p:cNvSpPr>
          <p:nvPr>
            <p:ph type="subTitle" idx="1"/>
          </p:nvPr>
        </p:nvSpPr>
        <p:spPr>
          <a:xfrm>
            <a:off x="265500" y="2921401"/>
            <a:ext cx="4045200" cy="134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43" name="Google Shape;43;p9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>
                <a:highlight>
                  <a:schemeClr val="lt1"/>
                </a:highlight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>
                <a:highlight>
                  <a:schemeClr val="lt1"/>
                </a:highlight>
              </a:defRPr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>
                <a:highlight>
                  <a:schemeClr val="lt1"/>
                </a:highlight>
              </a:defRPr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>
                <a:highlight>
                  <a:schemeClr val="lt1"/>
                </a:highlight>
              </a:defRPr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>
                <a:highlight>
                  <a:schemeClr val="lt1"/>
                </a:highlight>
              </a:defRPr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>
                <a:highlight>
                  <a:schemeClr val="lt1"/>
                </a:highlight>
              </a:defRPr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>
                <a:highlight>
                  <a:schemeClr val="lt1"/>
                </a:highlight>
              </a:defRPr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>
                <a:highlight>
                  <a:schemeClr val="lt1"/>
                </a:highlight>
              </a:defRPr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>
                <a:highlight>
                  <a:schemeClr val="lt1"/>
                </a:highlight>
              </a:defRPr>
            </a:lvl9pPr>
          </a:lstStyle>
          <a:p>
            <a:endParaRPr/>
          </a:p>
        </p:txBody>
      </p:sp>
      <p:sp>
        <p:nvSpPr>
          <p:cNvPr id="44" name="Google Shape;44;p9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>
                <a:highlight>
                  <a:schemeClr val="dk1"/>
                </a:highlight>
              </a:defRPr>
            </a:lvl1pPr>
          </a:lstStyle>
          <a:p>
            <a:endParaRPr/>
          </a:p>
        </p:txBody>
      </p:sp>
      <p:sp>
        <p:nvSpPr>
          <p:cNvPr id="47" name="Google Shape;47;p10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pop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234075"/>
            <a:ext cx="8520600" cy="333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Playfair Display"/>
              <a:buChar char="●"/>
              <a:defRPr sz="18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Char char="○"/>
              <a:defRPr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Char char="■"/>
              <a:defRPr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Char char="●"/>
              <a:defRPr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Char char="○"/>
              <a:defRPr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Char char="■"/>
              <a:defRPr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Char char="●"/>
              <a:defRPr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Char char="○"/>
              <a:defRPr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Char char="■"/>
              <a:defRPr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algn="r">
              <a:buNone/>
              <a:defRPr sz="1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 algn="r">
              <a:buNone/>
              <a:defRPr sz="1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 algn="r">
              <a:buNone/>
              <a:defRPr sz="1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 algn="r">
              <a:buNone/>
              <a:defRPr sz="1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 algn="r">
              <a:buNone/>
              <a:defRPr sz="1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 algn="r">
              <a:buNone/>
              <a:defRPr sz="1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 algn="r">
              <a:buNone/>
              <a:defRPr sz="1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 algn="r">
              <a:buNone/>
              <a:defRPr sz="1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3"/>
          <p:cNvSpPr txBox="1">
            <a:spLocks noGrp="1"/>
          </p:cNvSpPr>
          <p:nvPr>
            <p:ph type="ctrTitle"/>
          </p:nvPr>
        </p:nvSpPr>
        <p:spPr>
          <a:xfrm>
            <a:off x="344250" y="1403850"/>
            <a:ext cx="8455500" cy="214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All About me</a:t>
            </a:r>
            <a:endParaRPr/>
          </a:p>
        </p:txBody>
      </p:sp>
      <p:sp>
        <p:nvSpPr>
          <p:cNvPr id="59" name="Google Shape;59;p13"/>
          <p:cNvSpPr txBox="1">
            <a:spLocks noGrp="1"/>
          </p:cNvSpPr>
          <p:nvPr>
            <p:ph type="subTitle" idx="1"/>
          </p:nvPr>
        </p:nvSpPr>
        <p:spPr>
          <a:xfrm>
            <a:off x="344250" y="3550650"/>
            <a:ext cx="49101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Amelia Salgado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Personal Information</a:t>
            </a:r>
            <a:endParaRPr/>
          </a:p>
        </p:txBody>
      </p:sp>
      <p:sp>
        <p:nvSpPr>
          <p:cNvPr id="65" name="Google Shape;65;p14"/>
          <p:cNvSpPr txBox="1">
            <a:spLocks noGrp="1"/>
          </p:cNvSpPr>
          <p:nvPr>
            <p:ph type="body" idx="1"/>
          </p:nvPr>
        </p:nvSpPr>
        <p:spPr>
          <a:xfrm>
            <a:off x="311700" y="1234075"/>
            <a:ext cx="8520600" cy="33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My name: Amelia Salgado 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My age: 15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I live in : Tegucigalpa,Col. La Campaña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School that I go : ISJC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 liket to…</a:t>
            </a:r>
            <a:endParaRPr/>
          </a:p>
        </p:txBody>
      </p:sp>
      <p:sp>
        <p:nvSpPr>
          <p:cNvPr id="71" name="Google Shape;71;p15"/>
          <p:cNvSpPr txBox="1">
            <a:spLocks noGrp="1"/>
          </p:cNvSpPr>
          <p:nvPr>
            <p:ph type="body" idx="1"/>
          </p:nvPr>
        </p:nvSpPr>
        <p:spPr>
          <a:xfrm>
            <a:off x="311700" y="1234075"/>
            <a:ext cx="8520600" cy="33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Sushi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Cat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Chai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Coffee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                                                                   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72" name="Google Shape;72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72625" y="0"/>
            <a:ext cx="2394850" cy="2394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40699" y="2473775"/>
            <a:ext cx="2916604" cy="1921326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565050" y="2000250"/>
            <a:ext cx="2394851" cy="2394851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173700" y="59850"/>
            <a:ext cx="1556676" cy="2334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 don t like</a:t>
            </a:r>
            <a:endParaRPr/>
          </a:p>
        </p:txBody>
      </p:sp>
      <p:sp>
        <p:nvSpPr>
          <p:cNvPr id="81" name="Google Shape;81;p16"/>
          <p:cNvSpPr txBox="1">
            <a:spLocks noGrp="1"/>
          </p:cNvSpPr>
          <p:nvPr>
            <p:ph type="body" idx="1"/>
          </p:nvPr>
        </p:nvSpPr>
        <p:spPr>
          <a:xfrm>
            <a:off x="311700" y="1234075"/>
            <a:ext cx="8520600" cy="33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Reptiles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Caviar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"/>
              <a:t>Exam</a:t>
            </a:r>
            <a:endParaRPr/>
          </a:p>
        </p:txBody>
      </p:sp>
      <p:pic>
        <p:nvPicPr>
          <p:cNvPr id="82" name="Google Shape;82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22648" y="163276"/>
            <a:ext cx="2100850" cy="2408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3" name="Google Shape;83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03275" y="2167650"/>
            <a:ext cx="2529024" cy="1854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Google Shape;84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779388" y="2388050"/>
            <a:ext cx="2466975" cy="1847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Pop">
  <a:themeElements>
    <a:clrScheme name="Pop">
      <a:dk1>
        <a:srgbClr val="F8E71C"/>
      </a:dk1>
      <a:lt1>
        <a:srgbClr val="FFFFFF"/>
      </a:lt1>
      <a:dk2>
        <a:srgbClr val="000000"/>
      </a:dk2>
      <a:lt2>
        <a:srgbClr val="D9D9D9"/>
      </a:lt2>
      <a:accent1>
        <a:srgbClr val="666666"/>
      </a:accent1>
      <a:accent2>
        <a:srgbClr val="483165"/>
      </a:accent2>
      <a:accent3>
        <a:srgbClr val="EB1E95"/>
      </a:accent3>
      <a:accent4>
        <a:srgbClr val="01AFD1"/>
      </a:accent4>
      <a:accent5>
        <a:srgbClr val="0F9D58"/>
      </a:accent5>
      <a:accent6>
        <a:srgbClr val="9C27B0"/>
      </a:accent6>
      <a:hlink>
        <a:srgbClr val="0F9D58"/>
      </a:hlink>
      <a:folHlink>
        <a:srgbClr val="0F9D5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46</Words>
  <Application>Microsoft Office PowerPoint</Application>
  <PresentationFormat>On-screen Show (16:9)</PresentationFormat>
  <Paragraphs>18</Paragraphs>
  <Slides>4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9" baseType="lpstr">
      <vt:lpstr>Montserrat</vt:lpstr>
      <vt:lpstr>Arial</vt:lpstr>
      <vt:lpstr>Playfair Display</vt:lpstr>
      <vt:lpstr>Oswald</vt:lpstr>
      <vt:lpstr>Pop</vt:lpstr>
      <vt:lpstr>All About me</vt:lpstr>
      <vt:lpstr>Personal Information</vt:lpstr>
      <vt:lpstr>I liket to…</vt:lpstr>
      <vt:lpstr>I don t like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All About me</dc:title>
  <dc:creator>Ms Michelle Corrales</dc:creator>
  <cp:lastModifiedBy>Ms Michelle Corrales</cp:lastModifiedBy>
  <cp:revision>1</cp:revision>
  <dcterms:modified xsi:type="dcterms:W3CDTF">2024-04-13T16:55:23Z</dcterms:modified>
</cp:coreProperties>
</file>