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3" autoAdjust="0"/>
  </p:normalViewPr>
  <p:slideViewPr>
    <p:cSldViewPr>
      <p:cViewPr varScale="1">
        <p:scale>
          <a:sx n="60" d="100"/>
          <a:sy n="60" d="100"/>
        </p:scale>
        <p:origin x="-7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8C55F2B-FB23-4D5A-89EE-E1B09DDA857F}" type="datetimeFigureOut">
              <a:rPr lang="es-HN" smtClean="0"/>
              <a:t>21/03/2014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70665A5-EE93-45F3-BF0B-2431559E3B7F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71600" y="1340768"/>
            <a:ext cx="6400800" cy="2952328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Adverbs of frequency</a:t>
            </a:r>
            <a:endParaRPr lang="es-HN" sz="5400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AND TIME EXPRESSIONS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39539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76672"/>
            <a:ext cx="7200800" cy="5760640"/>
          </a:xfrm>
        </p:spPr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FF0000"/>
                </a:solidFill>
              </a:rPr>
              <a:t>ALWAYS 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ALMOST ALWAYS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OFTEN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ALMOST OFTEN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USUALLY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SOMETIMES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OCCASIONALLY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RARELY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SELDOM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HARDLY EVER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ALMOST NEVER</a:t>
            </a:r>
            <a:br>
              <a:rPr lang="en-US" sz="2700" dirty="0" smtClean="0">
                <a:solidFill>
                  <a:srgbClr val="FF0000"/>
                </a:solidFill>
              </a:rPr>
            </a:br>
            <a:r>
              <a:rPr lang="en-US" sz="2700" dirty="0" err="1" smtClean="0">
                <a:solidFill>
                  <a:srgbClr val="FF0000"/>
                </a:solidFill>
              </a:rPr>
              <a:t>NEVER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s-H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86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320040"/>
            <a:ext cx="7992888" cy="620530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EVERY</a:t>
            </a:r>
            <a:r>
              <a:rPr lang="en-US" dirty="0" smtClean="0"/>
              <a:t> DAY(NIGHT,AFTERNOON…)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ONCE</a:t>
            </a:r>
            <a:r>
              <a:rPr lang="en-US" dirty="0" smtClean="0"/>
              <a:t> A DAY( A WEEK,A MONTH…)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TWICE</a:t>
            </a:r>
            <a:r>
              <a:rPr lang="en-US" dirty="0" smtClean="0"/>
              <a:t> A MONTH( A YEAR…)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THRICE …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ON</a:t>
            </a:r>
            <a:r>
              <a:rPr lang="en-US" dirty="0" smtClean="0"/>
              <a:t> MONDAYS(TUESDAYS…)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FOUR TIMES </a:t>
            </a:r>
            <a:r>
              <a:rPr lang="en-US" dirty="0" smtClean="0"/>
              <a:t>A DAY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06078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320040"/>
            <a:ext cx="7992888" cy="6349320"/>
          </a:xfrm>
        </p:spPr>
        <p:txBody>
          <a:bodyPr>
            <a:normAutofit/>
          </a:bodyPr>
          <a:lstStyle/>
          <a:p>
            <a:r>
              <a:rPr lang="en-US" dirty="0" smtClean="0"/>
              <a:t>I </a:t>
            </a:r>
            <a:r>
              <a:rPr lang="en-US" dirty="0" smtClean="0">
                <a:solidFill>
                  <a:srgbClr val="FF0000"/>
                </a:solidFill>
              </a:rPr>
              <a:t>NEVER</a:t>
            </a:r>
            <a:r>
              <a:rPr lang="en-US" dirty="0" smtClean="0"/>
              <a:t> DRINK MILK.</a:t>
            </a:r>
            <a:br>
              <a:rPr lang="en-US" dirty="0" smtClean="0"/>
            </a:br>
            <a:r>
              <a:rPr lang="en-US" dirty="0" smtClean="0"/>
              <a:t>SANDRA </a:t>
            </a:r>
            <a:r>
              <a:rPr lang="en-US" dirty="0" smtClean="0">
                <a:solidFill>
                  <a:srgbClr val="FF0000"/>
                </a:solidFill>
              </a:rPr>
              <a:t>SOMETIMES </a:t>
            </a:r>
            <a:r>
              <a:rPr lang="en-US" dirty="0" smtClean="0"/>
              <a:t>EATS PIZZA.</a:t>
            </a:r>
            <a:br>
              <a:rPr lang="en-US" dirty="0" smtClean="0"/>
            </a:br>
            <a:r>
              <a:rPr lang="en-US" dirty="0" smtClean="0"/>
              <a:t>DANNY </a:t>
            </a:r>
            <a:r>
              <a:rPr lang="en-US" dirty="0" smtClean="0">
                <a:solidFill>
                  <a:srgbClr val="FF0000"/>
                </a:solidFill>
              </a:rPr>
              <a:t>SELDOM </a:t>
            </a:r>
            <a:r>
              <a:rPr lang="en-US" dirty="0" smtClean="0"/>
              <a:t>DRIVES A CAR.</a:t>
            </a:r>
            <a:br>
              <a:rPr lang="en-US" dirty="0" smtClean="0"/>
            </a:br>
            <a:r>
              <a:rPr lang="en-US" dirty="0" smtClean="0"/>
              <a:t>MARY GOES TO TELA </a:t>
            </a:r>
            <a:r>
              <a:rPr lang="en-US" dirty="0" smtClean="0">
                <a:solidFill>
                  <a:srgbClr val="FF0000"/>
                </a:solidFill>
              </a:rPr>
              <a:t>EVERY YEAR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 AM </a:t>
            </a:r>
            <a:r>
              <a:rPr lang="en-US" dirty="0" smtClean="0">
                <a:solidFill>
                  <a:srgbClr val="FF0000"/>
                </a:solidFill>
              </a:rPr>
              <a:t>NEVER</a:t>
            </a:r>
            <a:r>
              <a:rPr lang="en-US" dirty="0" smtClean="0"/>
              <a:t> LATE FOR CLASS.</a:t>
            </a:r>
            <a:br>
              <a:rPr lang="en-US" dirty="0" smtClean="0"/>
            </a:br>
            <a:r>
              <a:rPr lang="en-US" dirty="0" smtClean="0"/>
              <a:t>SHE IS </a:t>
            </a:r>
            <a:r>
              <a:rPr lang="en-US" dirty="0" smtClean="0">
                <a:solidFill>
                  <a:srgbClr val="FF0000"/>
                </a:solidFill>
              </a:rPr>
              <a:t>ALWAYS</a:t>
            </a:r>
            <a:r>
              <a:rPr lang="en-US" dirty="0" smtClean="0"/>
              <a:t> HAPPY.</a:t>
            </a:r>
            <a:br>
              <a:rPr lang="en-US" dirty="0" smtClean="0"/>
            </a:br>
            <a:r>
              <a:rPr lang="en-US" dirty="0" smtClean="0"/>
              <a:t>MY STUDENTS ARE </a:t>
            </a:r>
            <a:r>
              <a:rPr lang="en-US" dirty="0" smtClean="0">
                <a:solidFill>
                  <a:srgbClr val="FF0000"/>
                </a:solidFill>
              </a:rPr>
              <a:t>RARELY</a:t>
            </a:r>
            <a:r>
              <a:rPr lang="en-US" dirty="0" smtClean="0"/>
              <a:t> SAD.</a:t>
            </a:r>
            <a:br>
              <a:rPr lang="en-US" dirty="0" smtClean="0"/>
            </a:br>
            <a:r>
              <a:rPr lang="en-US" dirty="0" smtClean="0"/>
              <a:t>ANA IS IN HER OFFICE </a:t>
            </a:r>
            <a:r>
              <a:rPr lang="en-US" dirty="0" smtClean="0">
                <a:solidFill>
                  <a:srgbClr val="FF0000"/>
                </a:solidFill>
              </a:rPr>
              <a:t>EVERYDAY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142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11144" cy="5125184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HOW OFTEN </a:t>
            </a:r>
            <a:r>
              <a:rPr lang="en-US" sz="3600" dirty="0" smtClean="0"/>
              <a:t>DO YOU BRUSH YOUR TEETH?</a:t>
            </a:r>
            <a:br>
              <a:rPr lang="en-US" sz="3600" dirty="0" smtClean="0"/>
            </a:br>
            <a:r>
              <a:rPr lang="en-US" sz="3600" dirty="0" smtClean="0"/>
              <a:t>I </a:t>
            </a:r>
            <a:r>
              <a:rPr lang="en-US" sz="3600" dirty="0" smtClean="0">
                <a:solidFill>
                  <a:srgbClr val="FF0000"/>
                </a:solidFill>
              </a:rPr>
              <a:t>ALWAYS </a:t>
            </a:r>
            <a:r>
              <a:rPr lang="en-US" sz="3600" dirty="0" smtClean="0"/>
              <a:t>BRUSH MY TEETH.</a:t>
            </a:r>
            <a:br>
              <a:rPr lang="en-US" sz="3600" dirty="0" smtClean="0"/>
            </a:br>
            <a:r>
              <a:rPr lang="en-US" sz="3600" dirty="0" smtClean="0"/>
              <a:t>I BRUSH MY TEETH </a:t>
            </a:r>
            <a:r>
              <a:rPr lang="en-US" sz="3600" dirty="0" smtClean="0">
                <a:solidFill>
                  <a:srgbClr val="FF0000"/>
                </a:solidFill>
              </a:rPr>
              <a:t>THRICE A 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7030A0"/>
                </a:solidFill>
              </a:rPr>
              <a:t>HOW OFTEN </a:t>
            </a:r>
            <a:r>
              <a:rPr lang="en-US" dirty="0" smtClean="0"/>
              <a:t>ARE YOU SICK?</a:t>
            </a:r>
            <a:br>
              <a:rPr lang="en-US" dirty="0" smtClean="0"/>
            </a:br>
            <a:r>
              <a:rPr lang="en-US" dirty="0" smtClean="0"/>
              <a:t>I AM </a:t>
            </a:r>
            <a:r>
              <a:rPr lang="en-US" dirty="0" smtClean="0">
                <a:solidFill>
                  <a:srgbClr val="FF0000"/>
                </a:solidFill>
              </a:rPr>
              <a:t>HARDLY EVER </a:t>
            </a:r>
            <a:r>
              <a:rPr lang="en-US" dirty="0" smtClean="0"/>
              <a:t>SICK.</a:t>
            </a:r>
            <a:br>
              <a:rPr lang="en-US" dirty="0" smtClean="0"/>
            </a:br>
            <a:r>
              <a:rPr lang="en-US" dirty="0" smtClean="0"/>
              <a:t>I AM SICK </a:t>
            </a:r>
            <a:r>
              <a:rPr lang="en-US" dirty="0" smtClean="0">
                <a:solidFill>
                  <a:srgbClr val="FF0000"/>
                </a:solidFill>
              </a:rPr>
              <a:t>ONCE A YEAR</a:t>
            </a:r>
            <a:r>
              <a:rPr lang="en-US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79102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</TotalTime>
  <Words>23</Words>
  <Application>Microsoft Office PowerPoint</Application>
  <PresentationFormat>Presentación en pantalla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Opulento</vt:lpstr>
      <vt:lpstr>Adverbs of frequency</vt:lpstr>
      <vt:lpstr>ALWAYS  ALMOST ALWAYS OFTEN ALMOST OFTEN USUALLY SOMETIMES OCCASIONALLY RARELY SELDOM HARDLY EVER ALMOST NEVER NEVER </vt:lpstr>
      <vt:lpstr>EVERY DAY(NIGHT,AFTERNOON…) ONCE A DAY( A WEEK,A MONTH…) TWICE A MONTH( A YEAR…) THRICE … ON MONDAYS(TUESDAYS…) FOUR TIMES A DAY    </vt:lpstr>
      <vt:lpstr>I NEVER DRINK MILK. SANDRA SOMETIMES EATS PIZZA. DANNY SELDOM DRIVES A CAR. MARY GOES TO TELA EVERY YEAR.  I AM NEVER LATE FOR CLASS. SHE IS ALWAYS HAPPY. MY STUDENTS ARE RARELY SAD. ANA IS IN HER OFFICE EVERYDAY. </vt:lpstr>
      <vt:lpstr>HOW OFTEN DO YOU BRUSH YOUR TEETH? I ALWAYS BRUSH MY TEETH. I BRUSH MY TEETH THRICE A DAY.  HOW OFTEN ARE YOU SICK? I AM HARDLY EVER SICK. I AM SICK ONCE A YEAR.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Adverbs of frequency</dc:title>
  <dc:creator>HECTOR</dc:creator>
  <cp:lastModifiedBy>HECTOR</cp:lastModifiedBy>
  <cp:revision>7</cp:revision>
  <dcterms:created xsi:type="dcterms:W3CDTF">2014-03-22T03:27:30Z</dcterms:created>
  <dcterms:modified xsi:type="dcterms:W3CDTF">2014-03-22T04:18:52Z</dcterms:modified>
</cp:coreProperties>
</file>