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7031BEA-149D-41B9-B849-81C24F765D7E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HN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FA23786-94DC-4030-B50A-9EA847ED2AE7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31BEA-149D-41B9-B849-81C24F765D7E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3786-94DC-4030-B50A-9EA847ED2AE7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31BEA-149D-41B9-B849-81C24F765D7E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3786-94DC-4030-B50A-9EA847ED2AE7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7031BEA-149D-41B9-B849-81C24F765D7E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FA23786-94DC-4030-B50A-9EA847ED2AE7}" type="slidenum">
              <a:rPr lang="es-HN" smtClean="0"/>
              <a:t>‹Nº›</a:t>
            </a:fld>
            <a:endParaRPr lang="es-HN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7031BEA-149D-41B9-B849-81C24F765D7E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HN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FA23786-94DC-4030-B50A-9EA847ED2AE7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31BEA-149D-41B9-B849-81C24F765D7E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3786-94DC-4030-B50A-9EA847ED2AE7}" type="slidenum">
              <a:rPr lang="es-HN" smtClean="0"/>
              <a:t>‹Nº›</a:t>
            </a:fld>
            <a:endParaRPr lang="es-HN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31BEA-149D-41B9-B849-81C24F765D7E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3786-94DC-4030-B50A-9EA847ED2AE7}" type="slidenum">
              <a:rPr lang="es-HN" smtClean="0"/>
              <a:t>‹Nº›</a:t>
            </a:fld>
            <a:endParaRPr lang="es-HN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7031BEA-149D-41B9-B849-81C24F765D7E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FA23786-94DC-4030-B50A-9EA847ED2AE7}" type="slidenum">
              <a:rPr lang="es-HN" smtClean="0"/>
              <a:t>‹Nº›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31BEA-149D-41B9-B849-81C24F765D7E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3786-94DC-4030-B50A-9EA847ED2AE7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7031BEA-149D-41B9-B849-81C24F765D7E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FA23786-94DC-4030-B50A-9EA847ED2AE7}" type="slidenum">
              <a:rPr lang="es-HN" smtClean="0"/>
              <a:t>‹Nº›</a:t>
            </a:fld>
            <a:endParaRPr lang="es-HN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7031BEA-149D-41B9-B849-81C24F765D7E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FA23786-94DC-4030-B50A-9EA847ED2AE7}" type="slidenum">
              <a:rPr lang="es-HN" smtClean="0"/>
              <a:t>‹Nº›</a:t>
            </a:fld>
            <a:endParaRPr lang="es-HN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7031BEA-149D-41B9-B849-81C24F765D7E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HN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FA23786-94DC-4030-B50A-9EA847ED2AE7}" type="slidenum">
              <a:rPr lang="es-HN" smtClean="0"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Adverbs</a:t>
            </a:r>
            <a:r>
              <a:rPr lang="es-HN" dirty="0" smtClean="0"/>
              <a:t> </a:t>
            </a:r>
            <a:r>
              <a:rPr lang="es-HN" dirty="0" err="1" smtClean="0"/>
              <a:t>Spelling</a:t>
            </a:r>
            <a:r>
              <a:rPr lang="es-HN" dirty="0" smtClean="0"/>
              <a:t> -LY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smtClean="0"/>
              <a:t>G 6.2</a:t>
            </a:r>
            <a:endParaRPr lang="es-H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Irregular Adverbs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Some adverbs are irregular:</a:t>
            </a:r>
          </a:p>
          <a:p>
            <a:endParaRPr lang="es-HN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533400" y="2209800"/>
          <a:ext cx="7772400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1905000"/>
                <a:gridCol w="3505200"/>
              </a:tblGrid>
              <a:tr h="555189"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/>
                        <a:t>Adjective</a:t>
                      </a:r>
                      <a:r>
                        <a:rPr lang="es-HN" sz="320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/>
                        <a:t>Adverb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/>
                        <a:t>Example </a:t>
                      </a:r>
                    </a:p>
                  </a:txBody>
                  <a:tcPr anchor="ctr"/>
                </a:tc>
              </a:tr>
              <a:tr h="1490245"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/>
                        <a:t>fast</a:t>
                      </a:r>
                      <a:r>
                        <a:rPr lang="es-HN" sz="320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/>
                        <a:t>fast</a:t>
                      </a:r>
                      <a:r>
                        <a:rPr lang="es-HN" sz="320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/>
                        <a:t>The man drives very fast (quickly). </a:t>
                      </a:r>
                    </a:p>
                  </a:txBody>
                  <a:tcPr anchor="ctr"/>
                </a:tc>
              </a:tr>
              <a:tr h="1490245">
                <a:tc>
                  <a:txBody>
                    <a:bodyPr/>
                    <a:lstStyle/>
                    <a:p>
                      <a:pPr algn="ctr"/>
                      <a:r>
                        <a:rPr lang="es-HN" sz="3200"/>
                        <a:t>good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/>
                        <a:t>well</a:t>
                      </a:r>
                      <a:r>
                        <a:rPr lang="es-HN" sz="320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You speak English very well. 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First</a:t>
            </a:r>
            <a:r>
              <a:rPr lang="es-HN" dirty="0" smtClean="0"/>
              <a:t> </a:t>
            </a:r>
            <a:r>
              <a:rPr lang="es-HN" dirty="0" err="1" smtClean="0"/>
              <a:t>let’s</a:t>
            </a:r>
            <a:r>
              <a:rPr lang="es-HN" dirty="0" smtClean="0"/>
              <a:t> </a:t>
            </a:r>
            <a:r>
              <a:rPr lang="es-HN" dirty="0" err="1" smtClean="0"/>
              <a:t>review</a:t>
            </a:r>
            <a:r>
              <a:rPr lang="es-HN" dirty="0" smtClean="0"/>
              <a:t> </a:t>
            </a:r>
            <a:r>
              <a:rPr lang="es-HN" dirty="0" err="1" smtClean="0"/>
              <a:t>what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an</a:t>
            </a:r>
            <a:r>
              <a:rPr lang="es-HN" dirty="0" smtClean="0"/>
              <a:t> </a:t>
            </a:r>
            <a:r>
              <a:rPr lang="es-HN" dirty="0" err="1" smtClean="0"/>
              <a:t>adjective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Adjectives</a:t>
            </a:r>
            <a:r>
              <a:rPr lang="en-US" dirty="0" smtClean="0"/>
              <a:t> describe nouns (things).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My dog is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slow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Slow</a:t>
            </a:r>
            <a:r>
              <a:rPr lang="en-US" dirty="0" smtClean="0"/>
              <a:t> is an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adjective</a:t>
            </a:r>
            <a:r>
              <a:rPr lang="en-US" dirty="0" smtClean="0"/>
              <a:t> since it describes the subject (my dog).</a:t>
            </a:r>
          </a:p>
          <a:p>
            <a:endParaRPr lang="en-US" dirty="0" smtClean="0"/>
          </a:p>
          <a:p>
            <a:r>
              <a:rPr lang="en-US" dirty="0" smtClean="0"/>
              <a:t>How is my dog?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Slow</a:t>
            </a:r>
          </a:p>
          <a:p>
            <a:endParaRPr lang="es-HN" dirty="0"/>
          </a:p>
        </p:txBody>
      </p:sp>
      <p:pic>
        <p:nvPicPr>
          <p:cNvPr id="4" name="Picture 2" descr="https://encrypted-tbn3.gstatic.com/images?q=tbn:ANd9GcQpDM9gQuts7A3lrSjyLCkVuntJRCdqg-SzteX2H-JcYx4W3zDXB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4495800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Adverbs</a:t>
            </a:r>
            <a:endParaRPr lang="es-HN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Adverbs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smtClean="0"/>
              <a:t>describe verbs (actions).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My dog eats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slowly</a:t>
            </a:r>
            <a:r>
              <a:rPr lang="en-US" dirty="0" smtClean="0"/>
              <a:t>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Slowly is 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adverb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smtClean="0"/>
              <a:t>since it describes the way my dog eats.</a:t>
            </a:r>
          </a:p>
          <a:p>
            <a:r>
              <a:rPr lang="en-US" dirty="0" smtClean="0"/>
              <a:t>How does my dog eat?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Slowly.</a:t>
            </a:r>
          </a:p>
          <a:p>
            <a:endParaRPr lang="en-US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s-HN" dirty="0"/>
          </a:p>
        </p:txBody>
      </p:sp>
      <p:pic>
        <p:nvPicPr>
          <p:cNvPr id="4" name="Picture 2" descr="https://encrypted-tbn3.gstatic.com/images?q=tbn:ANd9GcQpDM9gQuts7A3lrSjyLCkVuntJRCdqg-SzteX2H-JcYx4W3zDXB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4648200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dirty="0" err="1" smtClean="0"/>
              <a:t>Adverbs</a:t>
            </a:r>
            <a:r>
              <a:rPr lang="es-HN" b="1" dirty="0" smtClean="0"/>
              <a:t> -LY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Adverbs</a:t>
            </a:r>
            <a:r>
              <a:rPr lang="en-US" dirty="0" smtClean="0"/>
              <a:t> are normally formed by adding </a:t>
            </a:r>
            <a:r>
              <a:rPr lang="en-US" b="1" dirty="0" smtClean="0"/>
              <a:t>-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LY</a:t>
            </a:r>
            <a:r>
              <a:rPr lang="en-US" dirty="0" smtClean="0"/>
              <a:t> to the end of an adjective.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 quick - quick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ly</a:t>
            </a:r>
            <a:r>
              <a:rPr lang="en-US" dirty="0" smtClean="0"/>
              <a:t> 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slow – slow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ly</a:t>
            </a:r>
          </a:p>
          <a:p>
            <a:pPr algn="ctr">
              <a:buNone/>
            </a:pPr>
            <a:endParaRPr lang="en-US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en-US" dirty="0" smtClean="0"/>
              <a:t>special - special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ly</a:t>
            </a:r>
          </a:p>
          <a:p>
            <a:pPr>
              <a:buNone/>
            </a:pP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For adjectives that end in </a:t>
            </a:r>
            <a:r>
              <a:rPr lang="en-US" b="1" dirty="0" smtClean="0"/>
              <a:t>-l</a:t>
            </a:r>
            <a:r>
              <a:rPr lang="en-US" dirty="0" smtClean="0"/>
              <a:t> or </a:t>
            </a:r>
            <a:r>
              <a:rPr lang="en-US" b="1" dirty="0" smtClean="0"/>
              <a:t>-e</a:t>
            </a:r>
            <a:r>
              <a:rPr lang="en-US" dirty="0" smtClean="0"/>
              <a:t>, we simply add </a:t>
            </a:r>
            <a:r>
              <a:rPr lang="en-US" b="1" dirty="0" smtClean="0"/>
              <a:t>-</a:t>
            </a:r>
            <a:r>
              <a:rPr lang="en-US" b="1" dirty="0" err="1" smtClean="0"/>
              <a:t>ly</a:t>
            </a:r>
            <a:r>
              <a:rPr lang="en-US" dirty="0" smtClean="0"/>
              <a:t>: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762000" y="2057400"/>
          <a:ext cx="74676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 smtClean="0">
                          <a:latin typeface="+mn-lt"/>
                        </a:rPr>
                        <a:t>Adjective</a:t>
                      </a:r>
                      <a:endParaRPr lang="es-HN" sz="3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 smtClean="0">
                          <a:latin typeface="+mn-lt"/>
                        </a:rPr>
                        <a:t>Adverb</a:t>
                      </a:r>
                      <a:endParaRPr lang="es-HN" sz="32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>
                          <a:latin typeface="+mn-lt"/>
                        </a:rPr>
                        <a:t>special</a:t>
                      </a:r>
                      <a:r>
                        <a:rPr lang="es-HN" sz="3200" dirty="0">
                          <a:latin typeface="+mn-lt"/>
                        </a:rPr>
                        <a:t> + </a:t>
                      </a:r>
                      <a:r>
                        <a:rPr lang="es-HN" sz="3200" dirty="0" err="1">
                          <a:latin typeface="+mn-lt"/>
                        </a:rPr>
                        <a:t>ly</a:t>
                      </a:r>
                      <a:r>
                        <a:rPr lang="es-HN" sz="3200" dirty="0">
                          <a:latin typeface="+mn-lt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>
                          <a:latin typeface="+mn-lt"/>
                        </a:rPr>
                        <a:t>= </a:t>
                      </a:r>
                      <a:r>
                        <a:rPr lang="es-HN" sz="3200" dirty="0" err="1">
                          <a:latin typeface="+mn-lt"/>
                        </a:rPr>
                        <a:t>specially</a:t>
                      </a:r>
                      <a:r>
                        <a:rPr lang="es-HN" sz="3200" dirty="0">
                          <a:latin typeface="+mn-lt"/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3200" dirty="0">
                          <a:latin typeface="+mn-lt"/>
                        </a:rPr>
                        <a:t>terminal + </a:t>
                      </a:r>
                      <a:r>
                        <a:rPr lang="es-HN" sz="3200" dirty="0" err="1">
                          <a:latin typeface="+mn-lt"/>
                        </a:rPr>
                        <a:t>ly</a:t>
                      </a:r>
                      <a:r>
                        <a:rPr lang="es-HN" sz="3200" dirty="0">
                          <a:latin typeface="+mn-lt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>
                          <a:latin typeface="+mn-lt"/>
                        </a:rPr>
                        <a:t>= </a:t>
                      </a:r>
                      <a:r>
                        <a:rPr lang="es-HN" sz="3200" dirty="0" err="1">
                          <a:latin typeface="+mn-lt"/>
                        </a:rPr>
                        <a:t>terminally</a:t>
                      </a:r>
                      <a:r>
                        <a:rPr lang="es-HN" sz="3200" dirty="0">
                          <a:latin typeface="+mn-lt"/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3200" dirty="0">
                          <a:latin typeface="+mn-lt"/>
                        </a:rPr>
                        <a:t>literal + </a:t>
                      </a:r>
                      <a:r>
                        <a:rPr lang="es-HN" sz="3200" dirty="0" err="1">
                          <a:latin typeface="+mn-lt"/>
                        </a:rPr>
                        <a:t>ly</a:t>
                      </a:r>
                      <a:r>
                        <a:rPr lang="es-HN" sz="3200" dirty="0">
                          <a:latin typeface="+mn-lt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>
                          <a:latin typeface="+mn-lt"/>
                        </a:rPr>
                        <a:t>= </a:t>
                      </a:r>
                      <a:r>
                        <a:rPr lang="es-HN" sz="3200" dirty="0" err="1">
                          <a:latin typeface="+mn-lt"/>
                        </a:rPr>
                        <a:t>literally</a:t>
                      </a:r>
                      <a:r>
                        <a:rPr lang="es-HN" sz="3200" dirty="0">
                          <a:latin typeface="+mn-lt"/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>
                          <a:latin typeface="+mn-lt"/>
                        </a:rPr>
                        <a:t>nice</a:t>
                      </a:r>
                      <a:r>
                        <a:rPr lang="es-HN" sz="3200" dirty="0">
                          <a:latin typeface="+mn-lt"/>
                        </a:rPr>
                        <a:t> + </a:t>
                      </a:r>
                      <a:r>
                        <a:rPr lang="es-HN" sz="3200" dirty="0" err="1">
                          <a:latin typeface="+mn-lt"/>
                        </a:rPr>
                        <a:t>ly</a:t>
                      </a:r>
                      <a:r>
                        <a:rPr lang="es-HN" sz="3200" dirty="0">
                          <a:latin typeface="+mn-lt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>
                          <a:latin typeface="+mn-lt"/>
                        </a:rPr>
                        <a:t>= </a:t>
                      </a:r>
                      <a:r>
                        <a:rPr lang="es-HN" sz="3200" dirty="0" err="1">
                          <a:latin typeface="+mn-lt"/>
                        </a:rPr>
                        <a:t>nicely</a:t>
                      </a:r>
                      <a:r>
                        <a:rPr lang="es-HN" sz="3200" dirty="0">
                          <a:latin typeface="+mn-lt"/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3200">
                          <a:latin typeface="+mn-lt"/>
                        </a:rPr>
                        <a:t>polite + ly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>
                          <a:latin typeface="+mn-lt"/>
                        </a:rPr>
                        <a:t>= </a:t>
                      </a:r>
                      <a:r>
                        <a:rPr lang="es-HN" sz="3200" dirty="0" err="1">
                          <a:latin typeface="+mn-lt"/>
                        </a:rPr>
                        <a:t>politely</a:t>
                      </a:r>
                      <a:r>
                        <a:rPr lang="es-HN" sz="3200" dirty="0">
                          <a:latin typeface="+mn-lt"/>
                        </a:rPr>
                        <a:t> 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There are of course some exceptions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609600" y="2743200"/>
          <a:ext cx="7467600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 smtClean="0"/>
                        <a:t>Adjective</a:t>
                      </a:r>
                      <a:endParaRPr lang="es-HN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 smtClean="0"/>
                        <a:t>Adverb</a:t>
                      </a:r>
                      <a:endParaRPr lang="es-HN" sz="3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3200" dirty="0"/>
                        <a:t>true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/>
                        <a:t>truly</a:t>
                      </a:r>
                      <a:r>
                        <a:rPr lang="es-HN" sz="3200" dirty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/>
                        <a:t>whole</a:t>
                      </a:r>
                      <a:r>
                        <a:rPr lang="es-HN" sz="320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/>
                        <a:t>wholly</a:t>
                      </a:r>
                      <a:r>
                        <a:rPr lang="es-HN" sz="3200" dirty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3200"/>
                        <a:t>due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/>
                        <a:t>duly</a:t>
                      </a:r>
                      <a:r>
                        <a:rPr lang="es-HN" sz="3200" dirty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3200" dirty="0"/>
                        <a:t>full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/>
                        <a:t>fully</a:t>
                      </a:r>
                      <a:r>
                        <a:rPr lang="es-HN" sz="3200" dirty="0"/>
                        <a:t> 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Adverbs ending in -Y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For adjectives that end in </a:t>
            </a:r>
            <a:r>
              <a:rPr lang="en-US" b="1" dirty="0" smtClean="0"/>
              <a:t>-y</a:t>
            </a:r>
            <a:r>
              <a:rPr lang="en-US" dirty="0" smtClean="0"/>
              <a:t>, we remove the </a:t>
            </a:r>
            <a:r>
              <a:rPr lang="en-US" b="1" dirty="0" smtClean="0"/>
              <a:t>-y</a:t>
            </a:r>
            <a:r>
              <a:rPr lang="en-US" dirty="0" smtClean="0"/>
              <a:t> and</a:t>
            </a:r>
          </a:p>
          <a:p>
            <a:pPr algn="ctr">
              <a:buNone/>
            </a:pPr>
            <a:r>
              <a:rPr lang="en-US" dirty="0" smtClean="0"/>
              <a:t>add </a:t>
            </a:r>
            <a:r>
              <a:rPr lang="en-US" b="1" dirty="0" smtClean="0"/>
              <a:t>-</a:t>
            </a:r>
            <a:r>
              <a:rPr lang="en-US" b="1" dirty="0" err="1" smtClean="0"/>
              <a:t>ily</a:t>
            </a:r>
            <a:r>
              <a:rPr lang="en-US" dirty="0" smtClean="0"/>
              <a:t>:</a:t>
            </a:r>
          </a:p>
          <a:p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762000" y="3200400"/>
          <a:ext cx="76962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8100"/>
                <a:gridCol w="38481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 smtClean="0"/>
                        <a:t>Adjectives</a:t>
                      </a:r>
                      <a:endParaRPr lang="es-HN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 smtClean="0"/>
                        <a:t>Adverbs</a:t>
                      </a:r>
                      <a:endParaRPr lang="es-HN" sz="32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/>
                        <a:t>crazy</a:t>
                      </a:r>
                      <a:r>
                        <a:rPr lang="es-HN" sz="320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/>
                        <a:t>crazily</a:t>
                      </a:r>
                      <a:r>
                        <a:rPr lang="es-HN" sz="3200" dirty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/>
                        <a:t>happy</a:t>
                      </a:r>
                      <a:r>
                        <a:rPr lang="es-HN" sz="320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/>
                        <a:t>happily</a:t>
                      </a:r>
                      <a:r>
                        <a:rPr lang="es-HN" sz="3200" dirty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 smtClean="0"/>
                        <a:t>easy</a:t>
                      </a:r>
                      <a:endParaRPr lang="es-H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 smtClean="0"/>
                        <a:t>easily</a:t>
                      </a:r>
                      <a:endParaRPr lang="es-HN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Adverbs ending in -LE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For adjectives that end in a </a:t>
            </a:r>
            <a:r>
              <a:rPr lang="en-US" b="1" dirty="0" smtClean="0"/>
              <a:t>consonant + le</a:t>
            </a:r>
            <a:r>
              <a:rPr lang="en-US" dirty="0" smtClean="0"/>
              <a:t> we remove the </a:t>
            </a:r>
            <a:r>
              <a:rPr lang="en-US" b="1" dirty="0" smtClean="0"/>
              <a:t>-e</a:t>
            </a:r>
            <a:r>
              <a:rPr lang="en-US" dirty="0" smtClean="0"/>
              <a:t> and add </a:t>
            </a:r>
            <a:r>
              <a:rPr lang="en-US" b="1" dirty="0" smtClean="0"/>
              <a:t>-y</a:t>
            </a:r>
            <a:r>
              <a:rPr lang="en-US" dirty="0" smtClean="0"/>
              <a:t>:</a:t>
            </a:r>
          </a:p>
          <a:p>
            <a:endParaRPr lang="es-HN" dirty="0" smtClean="0"/>
          </a:p>
          <a:p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371600" y="2971800"/>
          <a:ext cx="6096000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 smtClean="0"/>
                        <a:t>Adjective</a:t>
                      </a:r>
                      <a:endParaRPr lang="es-H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 smtClean="0"/>
                        <a:t>Adverb</a:t>
                      </a:r>
                      <a:endParaRPr lang="es-HN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3200"/>
                        <a:t>horrible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/>
                        <a:t>horribly</a:t>
                      </a:r>
                      <a:r>
                        <a:rPr lang="es-HN" sz="3200" dirty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3200"/>
                        <a:t>noble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/>
                        <a:t>nobly</a:t>
                      </a:r>
                      <a:r>
                        <a:rPr lang="es-HN" sz="3200" dirty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3200"/>
                        <a:t>idle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/>
                        <a:t>idly</a:t>
                      </a:r>
                      <a:r>
                        <a:rPr lang="es-HN" sz="3200" dirty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3200"/>
                        <a:t>horrible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/>
                        <a:t>horribly</a:t>
                      </a:r>
                      <a:r>
                        <a:rPr lang="es-HN" sz="3200" dirty="0"/>
                        <a:t> 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Adverbs ending in -IC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If the adjective ends in </a:t>
            </a:r>
            <a:r>
              <a:rPr lang="en-US" b="1" dirty="0" smtClean="0"/>
              <a:t>-</a:t>
            </a:r>
            <a:r>
              <a:rPr lang="en-US" b="1" dirty="0" err="1" smtClean="0"/>
              <a:t>ic</a:t>
            </a:r>
            <a:r>
              <a:rPr lang="en-US" dirty="0" smtClean="0"/>
              <a:t>, we add </a:t>
            </a:r>
            <a:r>
              <a:rPr lang="en-US" b="1" dirty="0" smtClean="0"/>
              <a:t>-ally</a:t>
            </a:r>
            <a:r>
              <a:rPr lang="en-US" dirty="0" smtClean="0"/>
              <a:t>:</a:t>
            </a:r>
          </a:p>
          <a:p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219200" y="2590800"/>
          <a:ext cx="64770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8500"/>
                <a:gridCol w="32385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 smtClean="0"/>
                        <a:t>Adjective</a:t>
                      </a:r>
                      <a:r>
                        <a:rPr lang="es-HN" sz="3200" dirty="0" smtClean="0"/>
                        <a:t> </a:t>
                      </a:r>
                      <a:endParaRPr lang="es-H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 smtClean="0"/>
                        <a:t>Adverb</a:t>
                      </a:r>
                      <a:endParaRPr lang="es-HN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/>
                        <a:t>ironic</a:t>
                      </a:r>
                      <a:r>
                        <a:rPr lang="es-HN" sz="320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/>
                        <a:t>ironically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3200"/>
                        <a:t>enthusiastic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/>
                        <a:t>enthusiastically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/>
                        <a:t>realistic</a:t>
                      </a:r>
                      <a:r>
                        <a:rPr lang="es-HN" sz="320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3200" dirty="0" err="1"/>
                        <a:t>realistically</a:t>
                      </a:r>
                      <a:r>
                        <a:rPr lang="es-HN" sz="3200" dirty="0"/>
                        <a:t> 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34</TotalTime>
  <Words>284</Words>
  <Application>Microsoft Office PowerPoint</Application>
  <PresentationFormat>Presentación en pantalla (4:3)</PresentationFormat>
  <Paragraphs>96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Mirador</vt:lpstr>
      <vt:lpstr>Adverbs Spelling -LY</vt:lpstr>
      <vt:lpstr>First let’s review what is an adjective</vt:lpstr>
      <vt:lpstr>Adverbs</vt:lpstr>
      <vt:lpstr>Adverbs -LY</vt:lpstr>
      <vt:lpstr>For adjectives that end in -l or -e, we simply add -ly:</vt:lpstr>
      <vt:lpstr>There are of course some exceptions</vt:lpstr>
      <vt:lpstr>Adverbs ending in -Y</vt:lpstr>
      <vt:lpstr>Adverbs ending in -LE</vt:lpstr>
      <vt:lpstr>Adverbs ending in -IC</vt:lpstr>
      <vt:lpstr>Irregular Adverbs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Adverbs Spelling -LY</dc:title>
  <dc:creator>Any</dc:creator>
  <cp:lastModifiedBy>ANY</cp:lastModifiedBy>
  <cp:revision>2</cp:revision>
  <dcterms:created xsi:type="dcterms:W3CDTF">2012-10-05T21:29:46Z</dcterms:created>
  <dcterms:modified xsi:type="dcterms:W3CDTF">2014-05-25T19:11:51Z</dcterms:modified>
</cp:coreProperties>
</file>