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462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64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8747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918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8695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869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933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9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17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9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3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440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27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11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9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3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9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Adjective Order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Upper intermediate</a:t>
            </a:r>
          </a:p>
          <a:p>
            <a:r>
              <a:rPr lang="en-US" dirty="0" smtClean="0"/>
              <a:t>3.4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354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395289"/>
            <a:ext cx="8596668" cy="6132511"/>
          </a:xfrm>
        </p:spPr>
        <p:txBody>
          <a:bodyPr/>
          <a:lstStyle/>
          <a:p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Origin: </a:t>
            </a:r>
            <a:r>
              <a:rPr lang="en-US" dirty="0"/>
              <a:t>Tells us where something is from.</a:t>
            </a:r>
          </a:p>
          <a:p>
            <a:pPr lvl="1"/>
            <a:r>
              <a:rPr lang="en-US" i="1" dirty="0"/>
              <a:t>American, British, Italian, eastern, Australian, Chilean</a:t>
            </a:r>
          </a:p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Material:</a:t>
            </a:r>
            <a:r>
              <a:rPr lang="en-US" dirty="0"/>
              <a:t> What is the thing made of or constructed of?</a:t>
            </a:r>
          </a:p>
          <a:p>
            <a:pPr lvl="1"/>
            <a:r>
              <a:rPr lang="en-US" i="1" dirty="0"/>
              <a:t>gold, wooden, silk, paper, synthetic, cotton, </a:t>
            </a:r>
            <a:r>
              <a:rPr lang="en-US" i="1" dirty="0" err="1"/>
              <a:t>woollen</a:t>
            </a:r>
            <a:endParaRPr lang="en-US" i="1" dirty="0"/>
          </a:p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Purpose/Qualifier/Use:</a:t>
            </a:r>
            <a:r>
              <a:rPr lang="en-US" dirty="0"/>
              <a:t> What is it for? These adjectives often end in –</a:t>
            </a:r>
            <a:r>
              <a:rPr lang="en-US" dirty="0" err="1"/>
              <a:t>ing</a:t>
            </a:r>
            <a:r>
              <a:rPr lang="en-US" dirty="0"/>
              <a:t>.</a:t>
            </a:r>
          </a:p>
          <a:p>
            <a:pPr lvl="1"/>
            <a:r>
              <a:rPr lang="en-US" i="1" dirty="0"/>
              <a:t>sleeping (bag), gardening (gloves), shopping (bag), wedding (dress)</a:t>
            </a:r>
          </a:p>
          <a:p>
            <a:pPr lvl="1"/>
            <a:r>
              <a:rPr lang="en-US" dirty="0"/>
              <a:t>If you look at the examples above, you can ask… what are the gloves used for? (gardening) What is the bag used for? (shopping)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after these we adjectives we have the…</a:t>
            </a:r>
          </a:p>
          <a:p>
            <a:pPr lvl="1"/>
            <a:r>
              <a:rPr lang="en-US" b="1" i="1" u="sng" dirty="0">
                <a:solidFill>
                  <a:schemeClr val="accent1">
                    <a:lumMod val="75000"/>
                  </a:schemeClr>
                </a:solidFill>
              </a:rPr>
              <a:t>Noun:</a:t>
            </a:r>
            <a:r>
              <a:rPr lang="en-US" dirty="0"/>
              <a:t> The person or thing that is being described</a:t>
            </a:r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3461544"/>
            <a:ext cx="1797050" cy="200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635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the order of adjectives before the noun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Something to have in mind is that it does </a:t>
            </a:r>
            <a:r>
              <a:rPr lang="en-US" b="1" dirty="0"/>
              <a:t>not</a:t>
            </a:r>
            <a:r>
              <a:rPr lang="en-US" dirty="0"/>
              <a:t> sound natural using three or more adjectives in the same sentence and it is very rare to hear four adjectives together before a noun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A big fat dog.</a:t>
            </a:r>
          </a:p>
          <a:p>
            <a:pPr lvl="1"/>
            <a:r>
              <a:rPr lang="en-US" dirty="0"/>
              <a:t>An interesting old Indian rug.</a:t>
            </a:r>
          </a:p>
          <a:p>
            <a:pPr lvl="1"/>
            <a:r>
              <a:rPr lang="en-US" dirty="0"/>
              <a:t>A striped silk shirt</a:t>
            </a:r>
          </a:p>
          <a:p>
            <a:pPr lvl="1"/>
            <a:r>
              <a:rPr lang="en-US" dirty="0"/>
              <a:t>Some comfortable black sleeping bags</a:t>
            </a:r>
          </a:p>
          <a:p>
            <a:pPr lvl="1"/>
            <a:r>
              <a:rPr lang="en-US" dirty="0"/>
              <a:t>Four small round wooden tables</a:t>
            </a:r>
          </a:p>
          <a:p>
            <a:pPr lvl="1"/>
            <a:r>
              <a:rPr lang="en-US" dirty="0"/>
              <a:t>Those funny little old 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637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246034" y="2590800"/>
            <a:ext cx="2269066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The</a:t>
            </a:r>
            <a:r>
              <a:rPr lang="en-US" dirty="0" smtClean="0"/>
              <a:t> </a:t>
            </a:r>
            <a:r>
              <a:rPr lang="en-US" sz="6000" dirty="0" smtClean="0"/>
              <a:t>End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9558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What are adjectives?</a:t>
            </a:r>
            <a:endParaRPr lang="en-US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An adjective is a word that describes something (a noun) or someone (a person</a:t>
            </a:r>
            <a:r>
              <a:rPr lang="en-US" sz="4800" dirty="0" smtClean="0"/>
              <a:t>).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936" y="4703668"/>
            <a:ext cx="2320880" cy="156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82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Where are adjectives placed in sentences?</a:t>
            </a:r>
            <a:endParaRPr lang="en-U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Adjectives sometimes appear 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after the verb To Be</a:t>
            </a:r>
          </a:p>
          <a:p>
            <a:pPr marL="457200" lvl="1" indent="0">
              <a:buNone/>
            </a:pPr>
            <a:r>
              <a:rPr lang="en-US" sz="2800" dirty="0" smtClean="0"/>
              <a:t>	He </a:t>
            </a:r>
            <a:r>
              <a:rPr lang="en-US" sz="2800" b="1" i="1" dirty="0"/>
              <a:t>is 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short</a:t>
            </a:r>
            <a:r>
              <a:rPr lang="en-US" sz="2800" dirty="0"/>
              <a:t>.</a:t>
            </a:r>
          </a:p>
          <a:p>
            <a:pPr marL="457200" lvl="1" indent="0">
              <a:buNone/>
            </a:pPr>
            <a:r>
              <a:rPr lang="en-US" sz="2800" dirty="0" smtClean="0"/>
              <a:t>	She </a:t>
            </a:r>
            <a:r>
              <a:rPr lang="en-US" sz="2800" b="1" i="1" dirty="0"/>
              <a:t>is</a:t>
            </a:r>
            <a:r>
              <a:rPr lang="en-US" sz="2800" dirty="0"/>
              <a:t> 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tall</a:t>
            </a:r>
            <a:r>
              <a:rPr lang="en-US" sz="2800" dirty="0" smtClean="0"/>
              <a:t>.</a:t>
            </a:r>
          </a:p>
          <a:p>
            <a:pPr marL="457200" lvl="1" indent="0">
              <a:buNone/>
            </a:pPr>
            <a:endParaRPr lang="en-US" sz="2800" dirty="0"/>
          </a:p>
          <a:p>
            <a:r>
              <a:rPr lang="en-US" sz="2800" dirty="0"/>
              <a:t>Adjectives sometimes appear 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before a noun</a:t>
            </a:r>
            <a:r>
              <a:rPr lang="en-US" sz="2800" dirty="0"/>
              <a:t>.</a:t>
            </a:r>
          </a:p>
          <a:p>
            <a:pPr marL="457200" lvl="1" indent="0">
              <a:buNone/>
            </a:pP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	Red</a:t>
            </a:r>
            <a:r>
              <a:rPr lang="en-US" sz="2800" dirty="0"/>
              <a:t> </a:t>
            </a:r>
            <a:r>
              <a:rPr lang="en-US" sz="2800" b="1" i="1" dirty="0" smtClean="0"/>
              <a:t>car</a:t>
            </a:r>
          </a:p>
          <a:p>
            <a:pPr marL="457200" lvl="1" indent="0">
              <a:buNone/>
            </a:pP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	                                   Old</a:t>
            </a:r>
            <a:r>
              <a:rPr lang="en-US" sz="2800" dirty="0"/>
              <a:t> </a:t>
            </a:r>
            <a:r>
              <a:rPr lang="en-US" sz="2800" b="1" i="1" dirty="0"/>
              <a:t>hat</a:t>
            </a:r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954" y="2717799"/>
            <a:ext cx="1025497" cy="13196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850" y="4930947"/>
            <a:ext cx="1101852" cy="6337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414" y="5247833"/>
            <a:ext cx="1197497" cy="981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13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But…..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219200"/>
            <a:ext cx="8596668" cy="5308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Sometimes </a:t>
            </a:r>
            <a:r>
              <a:rPr lang="en-US" sz="2400" dirty="0"/>
              <a:t>you want to use more than one adjective to describe something (or someone).</a:t>
            </a:r>
          </a:p>
          <a:p>
            <a:r>
              <a:rPr lang="en-US" sz="2400" dirty="0"/>
              <a:t>What happens if a hat is both 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old </a:t>
            </a:r>
            <a:r>
              <a:rPr lang="en-US" sz="2400" dirty="0">
                <a:solidFill>
                  <a:schemeClr val="tx1"/>
                </a:solidFill>
              </a:rPr>
              <a:t>AND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ugly</a:t>
            </a:r>
            <a:r>
              <a:rPr lang="en-US" sz="2400" dirty="0" smtClean="0"/>
              <a:t>?</a:t>
            </a:r>
            <a:endParaRPr lang="en-US" sz="2400" dirty="0"/>
          </a:p>
          <a:p>
            <a:r>
              <a:rPr lang="en-US" sz="2400" dirty="0"/>
              <a:t>Do we say… </a:t>
            </a:r>
            <a:endParaRPr lang="en-US" sz="2400" dirty="0" smtClean="0"/>
          </a:p>
          <a:p>
            <a:pPr marL="457200" lvl="1" indent="0">
              <a:buNone/>
            </a:pPr>
            <a:r>
              <a:rPr lang="en-US" sz="2200" b="1" i="1" dirty="0" smtClean="0"/>
              <a:t>	An</a:t>
            </a:r>
            <a:r>
              <a:rPr lang="en-US" sz="2200" b="1" dirty="0"/>
              <a:t> 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ugly old</a:t>
            </a:r>
            <a:r>
              <a:rPr lang="en-US" sz="2200" b="1" i="1" dirty="0"/>
              <a:t> </a:t>
            </a:r>
            <a:r>
              <a:rPr lang="en-US" sz="2200" b="1" dirty="0" smtClean="0"/>
              <a:t>hat? </a:t>
            </a:r>
          </a:p>
          <a:p>
            <a:pPr marL="457200" lvl="1" indent="0">
              <a:buNone/>
            </a:pPr>
            <a:r>
              <a:rPr lang="en-US" sz="2200" b="1" dirty="0"/>
              <a:t> </a:t>
            </a:r>
            <a:r>
              <a:rPr lang="en-US" sz="2200" b="1" dirty="0" smtClean="0"/>
              <a:t>      	    </a:t>
            </a:r>
            <a:r>
              <a:rPr lang="en-US" sz="2200" dirty="0"/>
              <a:t>OR </a:t>
            </a:r>
            <a:endParaRPr lang="en-US" sz="2200" dirty="0" smtClean="0"/>
          </a:p>
          <a:p>
            <a:pPr marL="457200" lvl="1" indent="0">
              <a:buNone/>
            </a:pPr>
            <a:r>
              <a:rPr lang="en-US" sz="2200" b="1" i="1" dirty="0" smtClean="0"/>
              <a:t>	An</a:t>
            </a:r>
            <a:r>
              <a:rPr lang="en-US" sz="2200" b="1" i="1" dirty="0"/>
              <a:t> </a:t>
            </a:r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old ugly</a:t>
            </a:r>
            <a:r>
              <a:rPr lang="en-US" sz="2200" b="1" i="1" dirty="0"/>
              <a:t> hat</a:t>
            </a:r>
            <a:r>
              <a:rPr lang="en-US" sz="2200" dirty="0" smtClean="0"/>
              <a:t>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400" b="1" i="1" dirty="0" smtClean="0"/>
              <a:t>An</a:t>
            </a:r>
            <a:r>
              <a:rPr lang="en-US" sz="2400" b="1" i="1" dirty="0"/>
              <a:t> 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ugly old </a:t>
            </a:r>
            <a:r>
              <a:rPr lang="en-US" sz="2400" b="1" i="1" dirty="0"/>
              <a:t>hat</a:t>
            </a:r>
            <a:r>
              <a:rPr lang="en-US" sz="2400" dirty="0"/>
              <a:t> is correct because a certain order for adjectives is expected</a:t>
            </a:r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2692400"/>
            <a:ext cx="16891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638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8134" y="1462089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/>
              <a:t>So what is the correct order of adjectives when we put them before a noun or the thing they describe?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Here </a:t>
            </a:r>
            <a:r>
              <a:rPr lang="en-US" sz="3600" dirty="0"/>
              <a:t>is a chart that shows the main word order for adjectives in English: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231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djectives Word Orde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392" y="215900"/>
            <a:ext cx="6825408" cy="635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8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</a:t>
            </a:r>
            <a:r>
              <a:rPr lang="en-US" b="1" dirty="0" smtClean="0"/>
              <a:t>Adjectives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460500"/>
            <a:ext cx="8596668" cy="4914899"/>
          </a:xfrm>
        </p:spPr>
        <p:txBody>
          <a:bodyPr>
            <a:normAutofit/>
          </a:bodyPr>
          <a:lstStyle/>
          <a:p>
            <a:r>
              <a:rPr lang="en-US" dirty="0"/>
              <a:t>B</a:t>
            </a:r>
            <a:r>
              <a:rPr lang="en-US" dirty="0" smtClean="0"/>
              <a:t>efore </a:t>
            </a:r>
            <a:r>
              <a:rPr lang="en-US" dirty="0"/>
              <a:t>the adjectives you will normally have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Determiner</a:t>
            </a:r>
            <a:r>
              <a:rPr lang="en-US" dirty="0"/>
              <a:t>.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Determiner</a:t>
            </a:r>
            <a:r>
              <a:rPr lang="en-US" b="1" dirty="0"/>
              <a:t>:</a:t>
            </a:r>
            <a:r>
              <a:rPr lang="en-US" dirty="0"/>
              <a:t> The determiner tells us if the noun is singular or plural, definite or indefinite</a:t>
            </a:r>
          </a:p>
          <a:p>
            <a:pPr lvl="1"/>
            <a:r>
              <a:rPr lang="en-US" i="1" dirty="0"/>
              <a:t>a, an, the, my, your, </a:t>
            </a:r>
            <a:r>
              <a:rPr lang="en-US" i="1" dirty="0" smtClean="0"/>
              <a:t>two, </a:t>
            </a:r>
            <a:r>
              <a:rPr lang="en-US" i="1" dirty="0"/>
              <a:t>those, </a:t>
            </a:r>
            <a:r>
              <a:rPr lang="en-US" i="1" dirty="0" smtClean="0"/>
              <a:t>some,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2"/>
            <a:r>
              <a:rPr lang="en-US" dirty="0"/>
              <a:t>a</a:t>
            </a:r>
            <a:r>
              <a:rPr lang="en-US" dirty="0" smtClean="0"/>
              <a:t> tree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n apple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door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y mother</a:t>
            </a:r>
          </a:p>
          <a:p>
            <a:pPr lvl="2"/>
            <a:r>
              <a:rPr lang="en-US" dirty="0"/>
              <a:t>y</a:t>
            </a:r>
            <a:r>
              <a:rPr lang="en-US" dirty="0" smtClean="0"/>
              <a:t>our house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wo windows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hose students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ome milk </a:t>
            </a:r>
            <a:endParaRPr lang="en-US" dirty="0"/>
          </a:p>
          <a:p>
            <a:r>
              <a:rPr lang="en-US" dirty="0"/>
              <a:t>And then we have the </a:t>
            </a:r>
            <a:r>
              <a:rPr lang="en-US" b="1" dirty="0"/>
              <a:t>adjectives</a:t>
            </a:r>
            <a:r>
              <a:rPr lang="en-US" dirty="0"/>
              <a:t> that refer to…</a:t>
            </a:r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141" y="2334087"/>
            <a:ext cx="2799710" cy="316772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693" y="5181599"/>
            <a:ext cx="295699" cy="31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28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54001"/>
            <a:ext cx="8596668" cy="5787362"/>
          </a:xfrm>
        </p:spPr>
        <p:txBody>
          <a:bodyPr/>
          <a:lstStyle/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Opinion</a:t>
            </a:r>
            <a:r>
              <a:rPr lang="en-US" b="1" dirty="0"/>
              <a:t>:</a:t>
            </a:r>
            <a:r>
              <a:rPr lang="en-US" dirty="0"/>
              <a:t> Explains what we think about something. This is usually our opinion, attitude or observations. These adjectives almost always come before all other adjectives.</a:t>
            </a:r>
          </a:p>
          <a:p>
            <a:pPr lvl="1"/>
            <a:r>
              <a:rPr lang="en-US" i="1" dirty="0"/>
              <a:t>beautiful, boring, stupid, delicious, useful</a:t>
            </a:r>
            <a:r>
              <a:rPr lang="en-US" i="1" dirty="0" smtClean="0"/>
              <a:t>, lovely</a:t>
            </a:r>
            <a:r>
              <a:rPr lang="en-US" i="1" dirty="0"/>
              <a:t>, </a:t>
            </a:r>
            <a:r>
              <a:rPr lang="en-US" i="1" dirty="0" smtClean="0"/>
              <a:t>comfortable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Size</a:t>
            </a:r>
            <a:r>
              <a:rPr lang="en-US" b="1" dirty="0"/>
              <a:t>:</a:t>
            </a:r>
            <a:r>
              <a:rPr lang="en-US" dirty="0"/>
              <a:t> Tells us how big or small something is.</a:t>
            </a:r>
          </a:p>
          <a:p>
            <a:pPr lvl="1"/>
            <a:r>
              <a:rPr lang="en-US" i="1" dirty="0"/>
              <a:t>big, small, tall, huge, </a:t>
            </a:r>
            <a:r>
              <a:rPr lang="en-US" i="1" dirty="0" smtClean="0"/>
              <a:t>tiny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Shape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/ Weight / Length</a:t>
            </a:r>
            <a:r>
              <a:rPr lang="en-US" b="1" dirty="0"/>
              <a:t>:</a:t>
            </a:r>
            <a:r>
              <a:rPr lang="en-US" dirty="0"/>
              <a:t> Tells about the shape of something or </a:t>
            </a:r>
            <a:r>
              <a:rPr lang="en-US" dirty="0" smtClean="0"/>
              <a:t>how </a:t>
            </a:r>
            <a:r>
              <a:rPr lang="en-US" dirty="0"/>
              <a:t>long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or </a:t>
            </a:r>
            <a:r>
              <a:rPr lang="en-US" dirty="0"/>
              <a:t>short it is. It can also refer to the weight of someone or something.</a:t>
            </a:r>
          </a:p>
          <a:p>
            <a:pPr lvl="1"/>
            <a:r>
              <a:rPr lang="en-US" i="1" dirty="0"/>
              <a:t>round, square, circular, skinny, fat, heavy, straight, long, </a:t>
            </a:r>
            <a:r>
              <a:rPr lang="en-US" i="1" dirty="0" smtClean="0"/>
              <a:t>short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926" y="4389107"/>
            <a:ext cx="1101912" cy="206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407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2401"/>
            <a:ext cx="8596668" cy="5888962"/>
          </a:xfrm>
        </p:spPr>
        <p:txBody>
          <a:bodyPr/>
          <a:lstStyle/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Condition</a:t>
            </a:r>
            <a:r>
              <a:rPr lang="en-US" b="1" dirty="0"/>
              <a:t>:</a:t>
            </a:r>
            <a:r>
              <a:rPr lang="en-US" dirty="0"/>
              <a:t> Tells us the general condition or state of something</a:t>
            </a:r>
          </a:p>
          <a:p>
            <a:pPr lvl="1"/>
            <a:r>
              <a:rPr lang="en-US" i="1" dirty="0"/>
              <a:t>broken, cold, hot, wet, hungry, rich, easy, difficult, </a:t>
            </a:r>
            <a:r>
              <a:rPr lang="en-US" i="1" dirty="0" smtClean="0"/>
              <a:t>dirty</a:t>
            </a:r>
          </a:p>
          <a:p>
            <a:pPr marL="457200" lvl="1" indent="0">
              <a:buNone/>
            </a:pPr>
            <a:endParaRPr lang="en-US" i="1" dirty="0" smtClean="0"/>
          </a:p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Age</a:t>
            </a:r>
            <a:r>
              <a:rPr lang="en-US" b="1" dirty="0"/>
              <a:t>:</a:t>
            </a:r>
            <a:r>
              <a:rPr lang="en-US" dirty="0"/>
              <a:t> Tells us how old someone or something is.</a:t>
            </a:r>
          </a:p>
          <a:p>
            <a:pPr lvl="1"/>
            <a:r>
              <a:rPr lang="en-US" i="1" dirty="0"/>
              <a:t>old, young, new, ancient, </a:t>
            </a:r>
            <a:r>
              <a:rPr lang="en-US" i="1" dirty="0" smtClean="0"/>
              <a:t>antique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en-US" b="1" i="1" dirty="0" err="1">
                <a:solidFill>
                  <a:schemeClr val="accent1">
                    <a:lumMod val="75000"/>
                  </a:schemeClr>
                </a:solidFill>
              </a:rPr>
              <a:t>Colour</a:t>
            </a:r>
            <a:r>
              <a:rPr lang="en-US" b="1" dirty="0"/>
              <a:t>:</a:t>
            </a:r>
            <a:r>
              <a:rPr lang="en-US" dirty="0"/>
              <a:t> The </a:t>
            </a:r>
            <a:r>
              <a:rPr lang="en-US" dirty="0" err="1"/>
              <a:t>colour</a:t>
            </a:r>
            <a:r>
              <a:rPr lang="en-US" dirty="0"/>
              <a:t> or approximate </a:t>
            </a:r>
            <a:r>
              <a:rPr lang="en-US" dirty="0" err="1"/>
              <a:t>colour</a:t>
            </a:r>
            <a:r>
              <a:rPr lang="en-US" dirty="0"/>
              <a:t> of something.</a:t>
            </a:r>
          </a:p>
          <a:p>
            <a:pPr lvl="1"/>
            <a:r>
              <a:rPr lang="en-US" i="1" dirty="0"/>
              <a:t>green, white, blue, reddish, </a:t>
            </a:r>
            <a:r>
              <a:rPr lang="en-US" i="1" dirty="0" smtClean="0"/>
              <a:t>purple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Pattern</a:t>
            </a:r>
            <a:r>
              <a:rPr lang="en-US" b="1" dirty="0"/>
              <a:t>:</a:t>
            </a:r>
            <a:r>
              <a:rPr lang="en-US" dirty="0"/>
              <a:t> The pattern or design of something.</a:t>
            </a:r>
          </a:p>
          <a:p>
            <a:pPr lvl="1"/>
            <a:r>
              <a:rPr lang="en-US" i="1" dirty="0"/>
              <a:t>striped, spotted, checked, flowery</a:t>
            </a:r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975" y="4524238"/>
            <a:ext cx="3046425" cy="171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330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139</Words>
  <Application>Microsoft Office PowerPoint</Application>
  <PresentationFormat>Panorámica</PresentationFormat>
  <Paragraphs>83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Faceta</vt:lpstr>
      <vt:lpstr>Adjective Order</vt:lpstr>
      <vt:lpstr>What are adjectives?</vt:lpstr>
      <vt:lpstr>Where are adjectives placed in sentences?</vt:lpstr>
      <vt:lpstr>But…..</vt:lpstr>
      <vt:lpstr>Presentación de PowerPoint</vt:lpstr>
      <vt:lpstr>Presentación de PowerPoint</vt:lpstr>
      <vt:lpstr>Types of Adjectives</vt:lpstr>
      <vt:lpstr>Presentación de PowerPoint</vt:lpstr>
      <vt:lpstr>Presentación de PowerPoint</vt:lpstr>
      <vt:lpstr>Presentación de PowerPoint</vt:lpstr>
      <vt:lpstr>Examples of the order of adjectives before the noun</vt:lpstr>
      <vt:lpstr>The 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 Order</dc:title>
  <dc:creator>Any Quinonez de Pineda</dc:creator>
  <cp:lastModifiedBy>Any Quinonez de Pineda</cp:lastModifiedBy>
  <cp:revision>9</cp:revision>
  <dcterms:created xsi:type="dcterms:W3CDTF">2015-05-02T03:56:49Z</dcterms:created>
  <dcterms:modified xsi:type="dcterms:W3CDTF">2015-05-02T05:24:13Z</dcterms:modified>
</cp:coreProperties>
</file>