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29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2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0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2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42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9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5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4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6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1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6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0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9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6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1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CBA058-7834-4208-B2D8-C20864F5F74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1659AE-4084-4E25-AAB3-6D17EF6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16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500" b="1" dirty="0" smtClean="0"/>
              <a:t>ARTS</a:t>
            </a:r>
            <a:endParaRPr lang="en-US" sz="6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2.</a:t>
            </a:r>
            <a:endParaRPr lang="en-US" dirty="0"/>
          </a:p>
        </p:txBody>
      </p:sp>
      <p:pic>
        <p:nvPicPr>
          <p:cNvPr id="4098" name="Picture 2" descr="http://www.entertainmentbin.com/wp-content/uploads/2015/11/arts-entertainment-around-the-world-with-t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" y="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752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.ebayimg.com/images/g/j6YAAOSwPcJVR-JC/s-l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53" y="1493763"/>
            <a:ext cx="8226149" cy="51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7712"/>
            <a:ext cx="10131425" cy="980661"/>
          </a:xfrm>
        </p:spPr>
        <p:txBody>
          <a:bodyPr/>
          <a:lstStyle/>
          <a:p>
            <a:r>
              <a:rPr lang="en-US" dirty="0" smtClean="0"/>
              <a:t>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media.timeout.com/images/102811294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7" y="1484512"/>
            <a:ext cx="9550037" cy="53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84" y="133082"/>
            <a:ext cx="10131425" cy="1456267"/>
          </a:xfrm>
        </p:spPr>
        <p:txBody>
          <a:bodyPr/>
          <a:lstStyle/>
          <a:p>
            <a:r>
              <a:rPr lang="en-US" dirty="0" smtClean="0"/>
              <a:t>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moviemarker.co.uk/wp-content/uploads/ArthurMerlin_premiere_full_cin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73" y="1199748"/>
            <a:ext cx="8305845" cy="55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37305"/>
            <a:ext cx="10131425" cy="1456267"/>
          </a:xfrm>
        </p:spPr>
        <p:txBody>
          <a:bodyPr/>
          <a:lstStyle/>
          <a:p>
            <a:r>
              <a:rPr lang="en-US" dirty="0" smtClean="0"/>
              <a:t>opera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s3-us-west-2.amazonaws.com/fahrenheitmagazine/wp-content/uploads/2015/08/ROT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02" y="1693572"/>
            <a:ext cx="10673152" cy="51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3233"/>
            <a:ext cx="10131425" cy="1456267"/>
          </a:xfrm>
        </p:spPr>
        <p:txBody>
          <a:bodyPr/>
          <a:lstStyle/>
          <a:p>
            <a:r>
              <a:rPr lang="en-US" dirty="0" smtClean="0"/>
              <a:t>singer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hotelroomsearch.net/im/hotels/at/singer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5" y="1447385"/>
            <a:ext cx="8122471" cy="541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67" y="118166"/>
            <a:ext cx="10131425" cy="1456267"/>
          </a:xfrm>
        </p:spPr>
        <p:txBody>
          <a:bodyPr/>
          <a:lstStyle/>
          <a:p>
            <a:r>
              <a:rPr lang="en-US" dirty="0" smtClean="0"/>
              <a:t>musician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static-wix-blog.wix.com/blog/wp-content/uploads/2016/01/07101456/5-ways-musicians-can-make-more-money_fetu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85" y="1352282"/>
            <a:ext cx="9635007" cy="550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s://wp.stolaf.edu/stolaf-band/files/2013/08/Mahr-Muzik-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32" y="1887179"/>
            <a:ext cx="7495267" cy="49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8207"/>
            <a:ext cx="10131425" cy="910107"/>
          </a:xfrm>
        </p:spPr>
        <p:txBody>
          <a:bodyPr/>
          <a:lstStyle/>
          <a:p>
            <a:r>
              <a:rPr lang="en-US" dirty="0" smtClean="0"/>
              <a:t>entertainer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assets.ellentv.com/www.ellentv.com/main/default/img/ellen-og-1200x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424668"/>
            <a:ext cx="10349203" cy="543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832" y="347133"/>
            <a:ext cx="10131425" cy="1456267"/>
          </a:xfrm>
        </p:spPr>
        <p:txBody>
          <a:bodyPr/>
          <a:lstStyle/>
          <a:p>
            <a:r>
              <a:rPr lang="en-US" dirty="0" smtClean="0"/>
              <a:t>Art exhibit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dn.funcheap.com/wp-content/uploads/2015/09/Art-Exib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75" y="1380773"/>
            <a:ext cx="8760966" cy="547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5469"/>
            <a:ext cx="10131425" cy="1456267"/>
          </a:xfrm>
        </p:spPr>
        <p:txBody>
          <a:bodyPr/>
          <a:lstStyle/>
          <a:p>
            <a:r>
              <a:rPr lang="en-US" dirty="0" smtClean="0"/>
              <a:t>gallery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theartgalleryumd.files.wordpress.com/2011/10/dsc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02" y="1132878"/>
            <a:ext cx="8552344" cy="57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90659"/>
            <a:ext cx="10131425" cy="704045"/>
          </a:xfrm>
        </p:spPr>
        <p:txBody>
          <a:bodyPr/>
          <a:lstStyle/>
          <a:p>
            <a:r>
              <a:rPr lang="en-US" dirty="0" smtClean="0"/>
              <a:t>CHOREOGRAPHER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edia2.intoday.in/indiatoday/images/stories/stanton-welch-2010-kennedy-center-tour-100616_kennedycenter_0518-photo-rosalie-oconnor-3_350_052714030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84" y="1094704"/>
            <a:ext cx="8744081" cy="56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3/38/Two_danc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99" y="17053"/>
            <a:ext cx="5270501" cy="66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2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en-US" dirty="0" smtClean="0"/>
              <a:t>choir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http://www.classicsa.co.za/site/images/sized/site/images/uploads/classicsa_pretoria_bach_choir_csa2-455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88" y="1247581"/>
            <a:ext cx="9977906" cy="54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9624"/>
            <a:ext cx="10131425" cy="1456267"/>
          </a:xfrm>
        </p:spPr>
        <p:txBody>
          <a:bodyPr/>
          <a:lstStyle/>
          <a:p>
            <a:r>
              <a:rPr lang="en-US" dirty="0" smtClean="0"/>
              <a:t>orchestra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blair.vanderbilt.edu/images/ensembles/orches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67814"/>
            <a:ext cx="10840791" cy="50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48744"/>
          </a:xfrm>
        </p:spPr>
        <p:txBody>
          <a:bodyPr/>
          <a:lstStyle/>
          <a:p>
            <a:r>
              <a:rPr lang="en-US" dirty="0" smtClean="0"/>
              <a:t>jazz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www.demusicosparamusicos.com/wp-content/uploads/2017/04/maxresdefaul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" y="1461972"/>
            <a:ext cx="9592939" cy="539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8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s-media-cache-ak0.pinimg.com/736x/2d/1a/1c/2d1a1cd4d10b0b8e3e777d78f6c84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62" y="8301"/>
            <a:ext cx="5481459" cy="684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48409"/>
            <a:ext cx="10131425" cy="1456267"/>
          </a:xfrm>
        </p:spPr>
        <p:txBody>
          <a:bodyPr/>
          <a:lstStyle/>
          <a:p>
            <a:r>
              <a:rPr lang="en-US" dirty="0" smtClean="0"/>
              <a:t>clown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mediaite.com/wp-content/uploads/2016/10/cl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96" y="1378039"/>
            <a:ext cx="8210082" cy="53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07076"/>
          </a:xfrm>
        </p:spPr>
        <p:txBody>
          <a:bodyPr/>
          <a:lstStyle/>
          <a:p>
            <a:r>
              <a:rPr lang="en-US" dirty="0" smtClean="0"/>
              <a:t>magician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mages.mentalfloss.com/sites/default/files/istock_000015151340_small.jpg?resize=1100x7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1514625"/>
            <a:ext cx="7711763" cy="513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26</TotalTime>
  <Words>23</Words>
  <Application>Microsoft Office PowerPoint</Application>
  <PresentationFormat>Custom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Celestial</vt:lpstr>
      <vt:lpstr>ARTS</vt:lpstr>
      <vt:lpstr>CHOREOGRAPHER</vt:lpstr>
      <vt:lpstr>dancer</vt:lpstr>
      <vt:lpstr>choir</vt:lpstr>
      <vt:lpstr>orchestra</vt:lpstr>
      <vt:lpstr>jazz</vt:lpstr>
      <vt:lpstr>ballet</vt:lpstr>
      <vt:lpstr>clown</vt:lpstr>
      <vt:lpstr>magician</vt:lpstr>
      <vt:lpstr>concert</vt:lpstr>
      <vt:lpstr>play</vt:lpstr>
      <vt:lpstr>movie</vt:lpstr>
      <vt:lpstr>opera</vt:lpstr>
      <vt:lpstr>singer</vt:lpstr>
      <vt:lpstr>musician</vt:lpstr>
      <vt:lpstr>conductor</vt:lpstr>
      <vt:lpstr>entertainer</vt:lpstr>
      <vt:lpstr>Art exhibit</vt:lpstr>
      <vt:lpstr>gallery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</dc:title>
  <dc:creator>English Academy</dc:creator>
  <cp:lastModifiedBy>USER</cp:lastModifiedBy>
  <cp:revision>7</cp:revision>
  <dcterms:created xsi:type="dcterms:W3CDTF">2017-07-11T00:00:23Z</dcterms:created>
  <dcterms:modified xsi:type="dcterms:W3CDTF">2017-07-12T14:15:17Z</dcterms:modified>
</cp:coreProperties>
</file>