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64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9279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58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6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4560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618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1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789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1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640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14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8319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59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3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1614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5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5091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E9121A-CC13-F242-970E-2415BAB7A863}" type="datetimeFigureOut">
              <a:rPr lang="es-US" smtClean="0"/>
              <a:t>9/3/2018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B4930D-098F-3D49-95B3-25913C0372E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006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sz="6500" b="1" dirty="0">
                <a:solidFill>
                  <a:srgbClr val="FF0000"/>
                </a:solidFill>
              </a:rPr>
              <a:t>ADJECTIVES.</a:t>
            </a:r>
          </a:p>
        </p:txBody>
      </p:sp>
    </p:spTree>
    <p:extLst>
      <p:ext uri="{BB962C8B-B14F-4D97-AF65-F5344CB8AC3E}">
        <p14:creationId xmlns:p14="http://schemas.microsoft.com/office/powerpoint/2010/main" val="68303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38" y="982132"/>
            <a:ext cx="6256359" cy="1303867"/>
          </a:xfrm>
        </p:spPr>
        <p:txBody>
          <a:bodyPr>
            <a:normAutofit/>
          </a:bodyPr>
          <a:lstStyle/>
          <a:p>
            <a:r>
              <a:rPr lang="en-US" sz="5500" b="1" dirty="0" smtClean="0">
                <a:solidFill>
                  <a:srgbClr val="FF0000"/>
                </a:solidFill>
              </a:rPr>
              <a:t>beautiful</a:t>
            </a:r>
            <a:endParaRPr lang="en-US" sz="55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disneyclips.com/imagesnewb4/images/aurorareg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1" y="61922"/>
            <a:ext cx="4094328" cy="66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060" y="982132"/>
            <a:ext cx="5164538" cy="1303867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solidFill>
                  <a:srgbClr val="FF0000"/>
                </a:solidFill>
              </a:rPr>
              <a:t>Ugly</a:t>
            </a:r>
            <a:br>
              <a:rPr lang="en-US" sz="5500" b="1" dirty="0" smtClean="0">
                <a:solidFill>
                  <a:srgbClr val="FF0000"/>
                </a:solidFill>
              </a:rPr>
            </a:br>
            <a:r>
              <a:rPr lang="en-US" sz="5500" b="1" dirty="0" smtClean="0">
                <a:solidFill>
                  <a:srgbClr val="FF0000"/>
                </a:solidFill>
              </a:rPr>
              <a:t>horrible</a:t>
            </a:r>
            <a:endParaRPr lang="en-US" sz="55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previews.123rf.com/images/odrina/odrina1210/odrina121000002/15557454-Smiling-witch-illustration-for-Halloween-Stock-Vector-witch-cartoon-wic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0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9684"/>
            <a:ext cx="9601196" cy="1173707"/>
          </a:xfrm>
        </p:spPr>
        <p:txBody>
          <a:bodyPr>
            <a:normAutofit fontScale="90000"/>
          </a:bodyPr>
          <a:lstStyle/>
          <a:p>
            <a:r>
              <a:rPr lang="en-US" sz="5500" b="1" smtClean="0">
                <a:solidFill>
                  <a:srgbClr val="FF0000"/>
                </a:solidFill>
              </a:rPr>
              <a:t/>
            </a:r>
            <a:br>
              <a:rPr lang="en-US" sz="5500" b="1" smtClean="0">
                <a:solidFill>
                  <a:srgbClr val="FF0000"/>
                </a:solidFill>
              </a:rPr>
            </a:br>
            <a:r>
              <a:rPr lang="en-US" sz="5500" b="1">
                <a:solidFill>
                  <a:srgbClr val="FF0000"/>
                </a:solidFill>
              </a:rPr>
              <a:t/>
            </a:r>
            <a:br>
              <a:rPr lang="en-US" sz="5500" b="1">
                <a:solidFill>
                  <a:srgbClr val="FF0000"/>
                </a:solidFill>
              </a:rPr>
            </a:br>
            <a:r>
              <a:rPr lang="en-US" sz="5500" b="1" smtClean="0">
                <a:solidFill>
                  <a:srgbClr val="FF0000"/>
                </a:solidFill>
              </a:rPr>
              <a:t>Tall                                short</a:t>
            </a:r>
            <a:endParaRPr lang="en-US" sz="55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clipartkid.com/images/61/tall-short-clipart-tall-short-tall-and-short-outline-clipart-1dfuln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02" y="1780117"/>
            <a:ext cx="2928819" cy="50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n para che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66" y="2197698"/>
            <a:ext cx="6658204" cy="442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45404"/>
            <a:ext cx="9601196" cy="1303867"/>
          </a:xfrm>
        </p:spPr>
        <p:txBody>
          <a:bodyPr/>
          <a:lstStyle/>
          <a:p>
            <a:r>
              <a:rPr lang="en-US" dirty="0" smtClean="0"/>
              <a:t>expensive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sultado de imagen para expens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06" y="1762203"/>
            <a:ext cx="9816786" cy="49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867551"/>
            <a:ext cx="9601196" cy="757450"/>
          </a:xfrm>
        </p:spPr>
        <p:txBody>
          <a:bodyPr>
            <a:normAutofit fontScale="90000"/>
          </a:bodyPr>
          <a:lstStyle/>
          <a:p>
            <a:r>
              <a:rPr lang="es-US" sz="5600" b="1" dirty="0">
                <a:solidFill>
                  <a:srgbClr val="FF0000"/>
                </a:solidFill>
              </a:rPr>
              <a:t>Small.                                        Big.</a:t>
            </a:r>
            <a:r>
              <a:rPr lang="es-US" dirty="0"/>
              <a:t/>
            </a:r>
            <a:br>
              <a:rPr lang="es-US" dirty="0"/>
            </a:br>
            <a:endParaRPr lang="es-US" dirty="0"/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47" y="1625001"/>
            <a:ext cx="7068341" cy="523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7786" y="1364776"/>
            <a:ext cx="3595046" cy="3316406"/>
          </a:xfrm>
        </p:spPr>
        <p:txBody>
          <a:bodyPr>
            <a:noAutofit/>
          </a:bodyPr>
          <a:lstStyle/>
          <a:p>
            <a:r>
              <a:rPr lang="es-US" sz="5500" b="1" dirty="0">
                <a:solidFill>
                  <a:srgbClr val="FF0000"/>
                </a:solidFill>
              </a:rPr>
              <a:t>Short</a:t>
            </a:r>
            <a:r>
              <a:rPr lang="es-US" sz="5500" b="1" dirty="0" smtClean="0">
                <a:solidFill>
                  <a:srgbClr val="FF0000"/>
                </a:solidFill>
              </a:rPr>
              <a:t>.</a:t>
            </a:r>
            <a:br>
              <a:rPr lang="es-US" sz="5500" b="1" dirty="0" smtClean="0">
                <a:solidFill>
                  <a:srgbClr val="FF0000"/>
                </a:solidFill>
              </a:rPr>
            </a:br>
            <a:r>
              <a:rPr lang="es-US" sz="5500" b="1" dirty="0">
                <a:solidFill>
                  <a:srgbClr val="FF0000"/>
                </a:solidFill>
              </a:rPr>
              <a:t/>
            </a:r>
            <a:br>
              <a:rPr lang="es-US" sz="5500" b="1" dirty="0">
                <a:solidFill>
                  <a:srgbClr val="FF0000"/>
                </a:solidFill>
              </a:rPr>
            </a:br>
            <a:r>
              <a:rPr lang="es-US" sz="5500" b="1" dirty="0" smtClean="0">
                <a:solidFill>
                  <a:srgbClr val="FF0000"/>
                </a:solidFill>
              </a:rPr>
              <a:t/>
            </a:r>
            <a:br>
              <a:rPr lang="es-US" sz="5500" b="1" dirty="0" smtClean="0">
                <a:solidFill>
                  <a:srgbClr val="FF0000"/>
                </a:solidFill>
              </a:rPr>
            </a:br>
            <a:r>
              <a:rPr lang="es-US" sz="5500" b="1" dirty="0" smtClean="0">
                <a:solidFill>
                  <a:srgbClr val="FF0000"/>
                </a:solidFill>
              </a:rPr>
              <a:t>Long</a:t>
            </a:r>
            <a:r>
              <a:rPr lang="es-US" sz="5500" b="1" dirty="0">
                <a:solidFill>
                  <a:srgbClr val="FF0000"/>
                </a:solidFill>
              </a:rPr>
              <a:t>.                            </a:t>
            </a:r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0" y="886368"/>
            <a:ext cx="7029906" cy="468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546034"/>
            <a:ext cx="9601196" cy="705992"/>
          </a:xfrm>
        </p:spPr>
        <p:txBody>
          <a:bodyPr>
            <a:noAutofit/>
          </a:bodyPr>
          <a:lstStyle/>
          <a:p>
            <a:r>
              <a:rPr lang="es-US" sz="5500" b="1" dirty="0" err="1">
                <a:solidFill>
                  <a:srgbClr val="FF0000"/>
                </a:solidFill>
              </a:rPr>
              <a:t>Slow</a:t>
            </a:r>
            <a:endParaRPr lang="es-US" sz="5500" b="1" dirty="0">
              <a:solidFill>
                <a:srgbClr val="FF0000"/>
              </a:solidFill>
            </a:endParaRPr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36" y="1674055"/>
            <a:ext cx="6911926" cy="51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47115"/>
            <a:ext cx="9601196" cy="647114"/>
          </a:xfrm>
        </p:spPr>
        <p:txBody>
          <a:bodyPr>
            <a:noAutofit/>
          </a:bodyPr>
          <a:lstStyle/>
          <a:p>
            <a:r>
              <a:rPr lang="es-US" sz="5500" b="1" dirty="0" err="1">
                <a:solidFill>
                  <a:srgbClr val="FF0000"/>
                </a:solidFill>
              </a:rPr>
              <a:t>Fast</a:t>
            </a:r>
            <a:endParaRPr lang="es-US" sz="5500" b="1" dirty="0">
              <a:solidFill>
                <a:srgbClr val="FF0000"/>
              </a:solidFill>
            </a:endParaRPr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0" y="1643063"/>
            <a:ext cx="10341418" cy="50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6305" y="489764"/>
            <a:ext cx="9601196" cy="832600"/>
          </a:xfrm>
        </p:spPr>
        <p:txBody>
          <a:bodyPr>
            <a:noAutofit/>
          </a:bodyPr>
          <a:lstStyle/>
          <a:p>
            <a:r>
              <a:rPr lang="es-US" sz="5500" b="1" dirty="0" err="1">
                <a:solidFill>
                  <a:srgbClr val="FF0000"/>
                </a:solidFill>
              </a:rPr>
              <a:t>Safe</a:t>
            </a:r>
            <a:endParaRPr lang="es-US" sz="5500" b="1" dirty="0">
              <a:solidFill>
                <a:srgbClr val="FF0000"/>
              </a:solidFill>
            </a:endParaRPr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6" y="1617453"/>
            <a:ext cx="5049455" cy="51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65314"/>
          </a:xfrm>
        </p:spPr>
        <p:txBody>
          <a:bodyPr>
            <a:noAutofit/>
          </a:bodyPr>
          <a:lstStyle/>
          <a:p>
            <a:r>
              <a:rPr lang="es-US" sz="5500" b="1" dirty="0" err="1">
                <a:solidFill>
                  <a:srgbClr val="FF0000"/>
                </a:solidFill>
              </a:rPr>
              <a:t>Dangerous</a:t>
            </a:r>
            <a:endParaRPr lang="es-US" sz="5500" b="1" dirty="0">
              <a:solidFill>
                <a:srgbClr val="FF0000"/>
              </a:solidFill>
            </a:endParaRPr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4" y="1793534"/>
            <a:ext cx="7836756" cy="50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323558"/>
            <a:ext cx="9601196" cy="998805"/>
          </a:xfrm>
        </p:spPr>
        <p:txBody>
          <a:bodyPr>
            <a:normAutofit/>
          </a:bodyPr>
          <a:lstStyle/>
          <a:p>
            <a:r>
              <a:rPr lang="es-US" sz="5500" b="1" dirty="0" err="1">
                <a:solidFill>
                  <a:srgbClr val="FF0000"/>
                </a:solidFill>
              </a:rPr>
              <a:t>Easy</a:t>
            </a:r>
            <a:endParaRPr lang="es-US" sz="5500" b="1" dirty="0">
              <a:solidFill>
                <a:srgbClr val="FF0000"/>
              </a:solidFill>
            </a:endParaRPr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95" y="1630739"/>
            <a:ext cx="7925202" cy="52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395785"/>
            <a:ext cx="9601196" cy="846161"/>
          </a:xfrm>
        </p:spPr>
        <p:txBody>
          <a:bodyPr>
            <a:noAutofit/>
          </a:bodyPr>
          <a:lstStyle/>
          <a:p>
            <a:r>
              <a:rPr lang="es-US" sz="5500" b="1" dirty="0" err="1">
                <a:solidFill>
                  <a:srgbClr val="FF0000"/>
                </a:solidFill>
              </a:rPr>
              <a:t>Difficult</a:t>
            </a:r>
            <a:endParaRPr lang="es-US" sz="5500" b="1" dirty="0">
              <a:solidFill>
                <a:srgbClr val="FF0000"/>
              </a:solidFill>
            </a:endParaRPr>
          </a:p>
        </p:txBody>
      </p:sp>
      <p:pic>
        <p:nvPicPr>
          <p:cNvPr id="4" name="Imagen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61" y="1241946"/>
            <a:ext cx="7840724" cy="55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18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ADJECTIVES.</vt:lpstr>
      <vt:lpstr>Small.                                        Big. </vt:lpstr>
      <vt:lpstr>Short.   Long.                            </vt:lpstr>
      <vt:lpstr>Slow</vt:lpstr>
      <vt:lpstr>Fast</vt:lpstr>
      <vt:lpstr>Safe</vt:lpstr>
      <vt:lpstr>Dangerous</vt:lpstr>
      <vt:lpstr>Easy</vt:lpstr>
      <vt:lpstr>Difficult</vt:lpstr>
      <vt:lpstr>beautiful</vt:lpstr>
      <vt:lpstr>Ugly horrible</vt:lpstr>
      <vt:lpstr>  Tall                                short</vt:lpstr>
      <vt:lpstr>cheap</vt:lpstr>
      <vt:lpstr>expensive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ADJECTIVES.</dc:title>
  <dc:creator>English Academy</dc:creator>
  <cp:lastModifiedBy>English Academy</cp:lastModifiedBy>
  <cp:revision>6</cp:revision>
  <dcterms:modified xsi:type="dcterms:W3CDTF">2018-09-04T02:06:51Z</dcterms:modified>
</cp:coreProperties>
</file>