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ACTIVITIES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9808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to 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602836"/>
            <a:ext cx="8416925" cy="52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279743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to have a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1373634"/>
            <a:ext cx="7096125" cy="53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21447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speak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n para sp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4" y="1514475"/>
            <a:ext cx="6016625" cy="50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91273"/>
            <a:ext cx="8610600" cy="880277"/>
          </a:xfrm>
        </p:spPr>
        <p:txBody>
          <a:bodyPr/>
          <a:lstStyle/>
          <a:p>
            <a:pPr algn="ctr"/>
            <a:r>
              <a:rPr lang="en-US" dirty="0" smtClean="0"/>
              <a:t>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971550"/>
            <a:ext cx="88201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42073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832953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sultado de imagen para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057401"/>
            <a:ext cx="9658985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0" y="186439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sultado de imagen para 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244600"/>
            <a:ext cx="9731020" cy="54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70708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sultado de imagen para w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1963736"/>
            <a:ext cx="9322403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84</TotalTime>
  <Words>9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ACTIVITIES</vt:lpstr>
      <vt:lpstr>live</vt:lpstr>
      <vt:lpstr>have</vt:lpstr>
      <vt:lpstr>speak</vt:lpstr>
      <vt:lpstr>teach</vt:lpstr>
      <vt:lpstr>learn</vt:lpstr>
      <vt:lpstr>study</vt:lpstr>
      <vt:lpstr>read</vt:lpstr>
      <vt:lpstr>write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English Academy</dc:creator>
  <cp:lastModifiedBy>English Academy</cp:lastModifiedBy>
  <cp:revision>2</cp:revision>
  <dcterms:created xsi:type="dcterms:W3CDTF">2019-06-04T00:13:04Z</dcterms:created>
  <dcterms:modified xsi:type="dcterms:W3CDTF">2019-06-04T01:37:33Z</dcterms:modified>
</cp:coreProperties>
</file>