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05574D1-702D-46BF-AFFC-96EBDE181370}" type="datetimeFigureOut">
              <a:rPr lang="es-HN" smtClean="0"/>
              <a:t>27/08/2012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399429A-327C-4FA9-A971-537025C90C19}" type="slidenum">
              <a:rPr lang="es-HN" smtClean="0"/>
              <a:t>‹Nº›</a:t>
            </a:fld>
            <a:endParaRPr lang="es-HN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4.4</a:t>
            </a:r>
            <a:endParaRPr lang="es-HN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A </a:t>
            </a:r>
            <a:r>
              <a:rPr lang="es-HN" dirty="0" err="1" smtClean="0"/>
              <a:t>lot</a:t>
            </a:r>
            <a:r>
              <a:rPr lang="es-HN" dirty="0" smtClean="0"/>
              <a:t> of  vs </a:t>
            </a:r>
            <a:r>
              <a:rPr lang="es-HN" dirty="0" err="1" smtClean="0"/>
              <a:t>Lots</a:t>
            </a:r>
            <a:r>
              <a:rPr lang="es-HN" dirty="0" smtClean="0"/>
              <a:t> of</a:t>
            </a:r>
            <a:br>
              <a:rPr lang="es-HN" dirty="0" smtClean="0"/>
            </a:br>
            <a:r>
              <a:rPr lang="es-HN" dirty="0" err="1" smtClean="0"/>
              <a:t>Much</a:t>
            </a:r>
            <a:r>
              <a:rPr lang="es-HN" dirty="0" smtClean="0"/>
              <a:t> vs. </a:t>
            </a:r>
            <a:r>
              <a:rPr lang="es-HN" dirty="0" err="1" smtClean="0"/>
              <a:t>Many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Uncountable nouns</a:t>
            </a:r>
            <a:r>
              <a:rPr lang="en-US" dirty="0" smtClean="0"/>
              <a:t> can only be used in singular. These nouns cannot be used with a number (that's why they are called 'uncountable nouns</a:t>
            </a:r>
            <a:r>
              <a:rPr lang="en-US" dirty="0" smtClean="0"/>
              <a:t>').</a:t>
            </a:r>
          </a:p>
          <a:p>
            <a:r>
              <a:rPr lang="en-US" b="1" dirty="0" smtClean="0"/>
              <a:t>Uncountable </a:t>
            </a:r>
            <a:r>
              <a:rPr lang="en-US" b="1" dirty="0" smtClean="0"/>
              <a:t>nouns take </a:t>
            </a:r>
            <a:r>
              <a:rPr lang="en-US" b="1" i="1" dirty="0" smtClean="0"/>
              <a:t>much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Example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100 </a:t>
            </a:r>
            <a:r>
              <a:rPr lang="en-US" dirty="0" smtClean="0"/>
              <a:t>money – </a:t>
            </a:r>
            <a:r>
              <a:rPr lang="en-US" i="1" dirty="0" smtClean="0"/>
              <a:t>much</a:t>
            </a:r>
            <a:r>
              <a:rPr lang="en-US" dirty="0" smtClean="0"/>
              <a:t> </a:t>
            </a:r>
            <a:r>
              <a:rPr lang="en-US" dirty="0" smtClean="0"/>
              <a:t>money</a:t>
            </a:r>
          </a:p>
          <a:p>
            <a:endParaRPr lang="en-US" b="1" dirty="0" smtClean="0"/>
          </a:p>
          <a:p>
            <a:r>
              <a:rPr lang="en-US" b="1" dirty="0" smtClean="0"/>
              <a:t>Note</a:t>
            </a:r>
            <a:r>
              <a:rPr lang="en-US" b="1" dirty="0" smtClean="0"/>
              <a:t>:</a:t>
            </a:r>
            <a:r>
              <a:rPr lang="en-US" dirty="0" smtClean="0"/>
              <a:t> Of course you can count money – but then you would name the currency and say that you have got 5 euro (but not „5 money“)</a:t>
            </a:r>
            <a:endParaRPr lang="en-US" b="1" dirty="0" smtClean="0"/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cars </a:t>
            </a:r>
          </a:p>
          <a:p>
            <a:r>
              <a:rPr lang="en-US" dirty="0" smtClean="0"/>
              <a:t>music </a:t>
            </a:r>
          </a:p>
          <a:p>
            <a:r>
              <a:rPr lang="en-US" dirty="0" smtClean="0"/>
              <a:t>pictures </a:t>
            </a:r>
          </a:p>
          <a:p>
            <a:r>
              <a:rPr lang="en-US" dirty="0" smtClean="0"/>
              <a:t>flowers </a:t>
            </a:r>
          </a:p>
          <a:p>
            <a:r>
              <a:rPr lang="en-US" dirty="0" smtClean="0"/>
              <a:t>milk </a:t>
            </a:r>
          </a:p>
          <a:p>
            <a:r>
              <a:rPr lang="en-US" dirty="0" smtClean="0"/>
              <a:t>numbers </a:t>
            </a:r>
          </a:p>
          <a:p>
            <a:r>
              <a:rPr lang="en-US" dirty="0" smtClean="0"/>
              <a:t>money </a:t>
            </a:r>
          </a:p>
          <a:p>
            <a:r>
              <a:rPr lang="en-US" dirty="0" smtClean="0"/>
              <a:t>tea </a:t>
            </a:r>
          </a:p>
          <a:p>
            <a:r>
              <a:rPr lang="en-US" dirty="0" smtClean="0"/>
              <a:t>girls </a:t>
            </a:r>
          </a:p>
          <a:p>
            <a:r>
              <a:rPr lang="en-US" dirty="0" smtClean="0"/>
              <a:t>pencils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Much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many</a:t>
            </a:r>
            <a:r>
              <a:rPr lang="es-HN" dirty="0" smtClean="0"/>
              <a:t>???</a:t>
            </a:r>
            <a:endParaRPr lang="es-H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cars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music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pictures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flowers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milk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numbers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money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tea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girls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pencils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>
                <a:solidFill>
                  <a:srgbClr val="FF0000"/>
                </a:solidFill>
              </a:rPr>
              <a:t>Many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chemeClr val="bg1"/>
                </a:solidFill>
              </a:rPr>
              <a:t>much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EXAMPLE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dirty="0" smtClean="0"/>
              <a:t>I </a:t>
            </a:r>
            <a:r>
              <a:rPr lang="en-US" dirty="0" smtClean="0"/>
              <a:t>don't have </a:t>
            </a:r>
            <a:r>
              <a:rPr lang="en-US" b="1" dirty="0" smtClean="0"/>
              <a:t>a lot of</a:t>
            </a:r>
            <a:r>
              <a:rPr lang="en-US" dirty="0" smtClean="0"/>
              <a:t> money. / I don't have </a:t>
            </a:r>
            <a:r>
              <a:rPr lang="en-US" b="1" dirty="0" smtClean="0"/>
              <a:t>lots of</a:t>
            </a:r>
            <a:r>
              <a:rPr lang="en-US" dirty="0" smtClean="0"/>
              <a:t> money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algn="ctr">
              <a:buNone/>
            </a:pPr>
            <a:r>
              <a:rPr lang="en-US" b="1" dirty="0" smtClean="0"/>
              <a:t>A lot of</a:t>
            </a:r>
            <a:r>
              <a:rPr lang="en-US" dirty="0" smtClean="0"/>
              <a:t> and </a:t>
            </a:r>
            <a:r>
              <a:rPr lang="en-US" b="1" dirty="0" smtClean="0"/>
              <a:t>lots of</a:t>
            </a:r>
            <a:r>
              <a:rPr lang="en-US" dirty="0" smtClean="0"/>
              <a:t> can be used for singular uncountable nouns or plural countable nouns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b="1" dirty="0" smtClean="0"/>
              <a:t>EXAMPLE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b="1" dirty="0" smtClean="0"/>
              <a:t>A </a:t>
            </a:r>
            <a:r>
              <a:rPr lang="en-US" b="1" dirty="0" smtClean="0"/>
              <a:t>lot of</a:t>
            </a:r>
            <a:r>
              <a:rPr lang="en-US" dirty="0" smtClean="0"/>
              <a:t>/</a:t>
            </a:r>
            <a:r>
              <a:rPr lang="en-US" b="1" dirty="0" smtClean="0"/>
              <a:t>lots of</a:t>
            </a:r>
            <a:r>
              <a:rPr lang="en-US" dirty="0" smtClean="0"/>
              <a:t> sand has got into my shoes. (Uncountable </a:t>
            </a:r>
            <a:r>
              <a:rPr lang="en-US" dirty="0" smtClean="0"/>
              <a:t>nouns)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</a:t>
            </a:r>
          </a:p>
          <a:p>
            <a:r>
              <a:rPr lang="en-US" dirty="0" smtClean="0"/>
              <a:t> 	I </a:t>
            </a:r>
            <a:r>
              <a:rPr lang="en-US" dirty="0" smtClean="0"/>
              <a:t>can eat </a:t>
            </a:r>
            <a:r>
              <a:rPr lang="en-US" b="1" dirty="0" smtClean="0"/>
              <a:t>a lot </a:t>
            </a:r>
            <a:r>
              <a:rPr lang="en-US" b="1" dirty="0" smtClean="0"/>
              <a:t>of</a:t>
            </a:r>
            <a:r>
              <a:rPr lang="en-US" dirty="0" smtClean="0"/>
              <a:t>/</a:t>
            </a:r>
            <a:r>
              <a:rPr lang="en-US" b="1" dirty="0" smtClean="0"/>
              <a:t>lots of grapes</a:t>
            </a:r>
            <a:r>
              <a:rPr lang="en-US" dirty="0" smtClean="0"/>
              <a:t> when I want to. </a:t>
            </a:r>
            <a:r>
              <a:rPr lang="en-US" dirty="0" smtClean="0"/>
              <a:t>	(</a:t>
            </a:r>
            <a:r>
              <a:rPr lang="en-US" dirty="0" smtClean="0"/>
              <a:t>Countable </a:t>
            </a:r>
            <a:r>
              <a:rPr lang="en-US" dirty="0" smtClean="0"/>
              <a:t>nouns) </a:t>
            </a:r>
            <a:endParaRPr lang="en-US" dirty="0" smtClean="0"/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 lot of</a:t>
            </a:r>
            <a:r>
              <a:rPr lang="en-US" dirty="0" smtClean="0"/>
              <a:t> and </a:t>
            </a:r>
            <a:r>
              <a:rPr lang="en-US" b="1" dirty="0" smtClean="0"/>
              <a:t>lots of</a:t>
            </a:r>
            <a:r>
              <a:rPr lang="en-US" dirty="0" smtClean="0"/>
              <a:t> mean the same</a:t>
            </a:r>
            <a:r>
              <a:rPr lang="en-US" dirty="0" smtClean="0"/>
              <a:t>.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use </a:t>
            </a:r>
            <a:r>
              <a:rPr lang="en-US" b="1" dirty="0" smtClean="0"/>
              <a:t>a lot of</a:t>
            </a:r>
            <a:r>
              <a:rPr lang="en-US" dirty="0" smtClean="0"/>
              <a:t>/</a:t>
            </a:r>
            <a:r>
              <a:rPr lang="en-US" b="1" dirty="0" smtClean="0"/>
              <a:t>lots of</a:t>
            </a:r>
            <a:r>
              <a:rPr lang="en-US" dirty="0" smtClean="0"/>
              <a:t> with a plural subject, we use a plural verb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EXAMPLE</a:t>
            </a:r>
            <a:r>
              <a:rPr lang="en-US" dirty="0" smtClean="0"/>
              <a:t>: 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b="1" dirty="0" smtClean="0"/>
              <a:t>A </a:t>
            </a:r>
            <a:r>
              <a:rPr lang="en-US" b="1" dirty="0" smtClean="0"/>
              <a:t>lot of</a:t>
            </a:r>
            <a:r>
              <a:rPr lang="en-US" dirty="0" smtClean="0"/>
              <a:t>/</a:t>
            </a:r>
            <a:r>
              <a:rPr lang="en-US" b="1" dirty="0" smtClean="0"/>
              <a:t>lots of</a:t>
            </a:r>
            <a:r>
              <a:rPr lang="en-US" dirty="0" smtClean="0"/>
              <a:t> replies </a:t>
            </a:r>
            <a:r>
              <a:rPr lang="en-US" b="1" dirty="0" smtClean="0"/>
              <a:t>were</a:t>
            </a:r>
            <a:r>
              <a:rPr lang="en-US" dirty="0" smtClean="0"/>
              <a:t> received in response to her advertisement.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Lot of / </a:t>
            </a:r>
            <a:r>
              <a:rPr lang="es-HN" dirty="0" err="1" smtClean="0"/>
              <a:t>lots</a:t>
            </a:r>
            <a:r>
              <a:rPr lang="es-HN" dirty="0" smtClean="0"/>
              <a:t> of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plurals</a:t>
            </a:r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use </a:t>
            </a:r>
            <a:r>
              <a:rPr lang="en-US" b="1" dirty="0" smtClean="0"/>
              <a:t>a lot of</a:t>
            </a:r>
            <a:r>
              <a:rPr lang="en-US" dirty="0" smtClean="0"/>
              <a:t>/</a:t>
            </a:r>
            <a:r>
              <a:rPr lang="en-US" b="1" dirty="0" smtClean="0"/>
              <a:t>lots of</a:t>
            </a:r>
            <a:r>
              <a:rPr lang="en-US" dirty="0" smtClean="0"/>
              <a:t> with a singular subject, we use a singular verb.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b="1" dirty="0" smtClean="0"/>
              <a:t>A </a:t>
            </a:r>
            <a:r>
              <a:rPr lang="en-US" b="1" dirty="0" smtClean="0"/>
              <a:t>lot of</a:t>
            </a:r>
            <a:r>
              <a:rPr lang="en-US" dirty="0" smtClean="0"/>
              <a:t>/</a:t>
            </a:r>
            <a:r>
              <a:rPr lang="en-US" b="1" dirty="0" smtClean="0"/>
              <a:t>lots of false</a:t>
            </a:r>
            <a:r>
              <a:rPr lang="en-US" dirty="0" smtClean="0"/>
              <a:t> information </a:t>
            </a:r>
            <a:r>
              <a:rPr lang="en-US" b="1" dirty="0" smtClean="0"/>
              <a:t>was</a:t>
            </a:r>
            <a:r>
              <a:rPr lang="en-US" dirty="0" smtClean="0"/>
              <a:t> given to the tax authorities</a:t>
            </a:r>
            <a:r>
              <a:rPr lang="en-US" dirty="0" smtClean="0"/>
              <a:t>.	</a:t>
            </a:r>
            <a:endParaRPr lang="en-US" dirty="0" smtClean="0"/>
          </a:p>
          <a:p>
            <a:pPr lvl="1"/>
            <a:r>
              <a:rPr lang="en-US" dirty="0" smtClean="0"/>
              <a:t>We use </a:t>
            </a:r>
            <a:r>
              <a:rPr lang="en-US" b="1" dirty="0" smtClean="0"/>
              <a:t>a lot of</a:t>
            </a:r>
            <a:r>
              <a:rPr lang="en-US" dirty="0" smtClean="0"/>
              <a:t>/</a:t>
            </a:r>
            <a:r>
              <a:rPr lang="en-US" b="1" dirty="0" smtClean="0"/>
              <a:t>lots of</a:t>
            </a:r>
            <a:r>
              <a:rPr lang="en-US" dirty="0" smtClean="0"/>
              <a:t> in positive statements.</a:t>
            </a:r>
          </a:p>
          <a:p>
            <a:r>
              <a:rPr lang="en-US" b="1" dirty="0" smtClean="0"/>
              <a:t>EXAMPLE</a:t>
            </a:r>
            <a:r>
              <a:rPr lang="en-US" dirty="0" smtClean="0"/>
              <a:t>: 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We </a:t>
            </a:r>
            <a:r>
              <a:rPr lang="en-US" dirty="0" smtClean="0"/>
              <a:t>had </a:t>
            </a:r>
            <a:r>
              <a:rPr lang="en-US" b="1" dirty="0" smtClean="0"/>
              <a:t>a lot of</a:t>
            </a:r>
            <a:r>
              <a:rPr lang="en-US" dirty="0" smtClean="0"/>
              <a:t>/</a:t>
            </a:r>
            <a:r>
              <a:rPr lang="en-US" b="1" dirty="0" smtClean="0"/>
              <a:t>lots of</a:t>
            </a:r>
            <a:r>
              <a:rPr lang="en-US" dirty="0" smtClean="0"/>
              <a:t> fun at the funfair.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Lot of / </a:t>
            </a:r>
            <a:r>
              <a:rPr lang="es-HN" dirty="0" err="1" smtClean="0"/>
              <a:t>lots</a:t>
            </a:r>
            <a:r>
              <a:rPr lang="es-HN" dirty="0" smtClean="0"/>
              <a:t> of </a:t>
            </a:r>
            <a:r>
              <a:rPr lang="es-HN" dirty="0" err="1" smtClean="0"/>
              <a:t>with</a:t>
            </a:r>
            <a:r>
              <a:rPr lang="es-HN" dirty="0" smtClean="0"/>
              <a:t> Singular</a:t>
            </a:r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</a:t>
            </a:r>
            <a:r>
              <a:rPr lang="en-US" dirty="0" smtClean="0"/>
              <a:t>a noun is in singular, we use </a:t>
            </a:r>
            <a:r>
              <a:rPr lang="en-US" i="1" dirty="0" smtClean="0"/>
              <a:t>much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much </a:t>
            </a:r>
            <a:r>
              <a:rPr lang="en-US" dirty="0" smtClean="0"/>
              <a:t>money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smtClean="0"/>
              <a:t>a noun is in plural, we use </a:t>
            </a:r>
            <a:r>
              <a:rPr lang="en-US" i="1" dirty="0" smtClean="0"/>
              <a:t>many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many </a:t>
            </a:r>
            <a:r>
              <a:rPr lang="en-US" dirty="0" smtClean="0"/>
              <a:t>friends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words </a:t>
            </a:r>
            <a:r>
              <a:rPr lang="en-US" i="1" dirty="0" smtClean="0"/>
              <a:t>much</a:t>
            </a:r>
            <a:r>
              <a:rPr lang="en-US" dirty="0" smtClean="0"/>
              <a:t> and </a:t>
            </a:r>
            <a:r>
              <a:rPr lang="en-US" i="1" dirty="0" smtClean="0"/>
              <a:t>many</a:t>
            </a:r>
            <a:r>
              <a:rPr lang="en-US" dirty="0" smtClean="0"/>
              <a:t> mean </a:t>
            </a:r>
            <a:r>
              <a:rPr lang="en-US" i="1" dirty="0" smtClean="0"/>
              <a:t>a lot of</a:t>
            </a:r>
            <a:r>
              <a:rPr lang="en-US" dirty="0" smtClean="0"/>
              <a:t>.</a:t>
            </a:r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everyday English, we normally use </a:t>
            </a:r>
            <a:r>
              <a:rPr lang="en-US" i="1" dirty="0" smtClean="0"/>
              <a:t>much / many</a:t>
            </a:r>
            <a:r>
              <a:rPr lang="en-US" dirty="0" smtClean="0"/>
              <a:t> only in questions and negative clauses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How </a:t>
            </a:r>
            <a:r>
              <a:rPr lang="en-US" b="1" i="1" dirty="0" smtClean="0"/>
              <a:t>much</a:t>
            </a:r>
            <a:r>
              <a:rPr lang="en-US" dirty="0" smtClean="0"/>
              <a:t> money have you got</a:t>
            </a:r>
            <a:r>
              <a:rPr lang="en-US" dirty="0" smtClean="0"/>
              <a:t>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Carla does </a:t>
            </a:r>
            <a:r>
              <a:rPr lang="en-US" dirty="0" smtClean="0"/>
              <a:t>not have </a:t>
            </a:r>
            <a:r>
              <a:rPr lang="en-US" b="1" i="1" dirty="0" smtClean="0"/>
              <a:t>many </a:t>
            </a:r>
            <a:r>
              <a:rPr lang="en-US" dirty="0" smtClean="0"/>
              <a:t>friends.</a:t>
            </a:r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positive clauses with </a:t>
            </a:r>
            <a:r>
              <a:rPr lang="en-US" i="1" dirty="0" smtClean="0"/>
              <a:t>so</a:t>
            </a:r>
            <a:r>
              <a:rPr lang="en-US" dirty="0" smtClean="0"/>
              <a:t>, </a:t>
            </a:r>
            <a:r>
              <a:rPr lang="en-US" i="1" dirty="0" smtClean="0"/>
              <a:t>as</a:t>
            </a:r>
            <a:r>
              <a:rPr lang="en-US" dirty="0" smtClean="0"/>
              <a:t> or </a:t>
            </a:r>
            <a:r>
              <a:rPr lang="en-US" i="1" dirty="0" smtClean="0"/>
              <a:t>too</a:t>
            </a:r>
            <a:r>
              <a:rPr lang="en-US" dirty="0" smtClean="0"/>
              <a:t>, we also use </a:t>
            </a:r>
            <a:r>
              <a:rPr lang="en-US" i="1" dirty="0" smtClean="0"/>
              <a:t>much / many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Carla </a:t>
            </a:r>
            <a:r>
              <a:rPr lang="en-US" dirty="0" smtClean="0"/>
              <a:t>has so </a:t>
            </a:r>
            <a:r>
              <a:rPr lang="en-US" i="1" dirty="0" smtClean="0"/>
              <a:t>many</a:t>
            </a:r>
            <a:r>
              <a:rPr lang="en-US" dirty="0" smtClean="0"/>
              <a:t> friends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She </a:t>
            </a:r>
            <a:r>
              <a:rPr lang="en-US" dirty="0" smtClean="0"/>
              <a:t>has as </a:t>
            </a:r>
            <a:r>
              <a:rPr lang="en-US" i="1" dirty="0" smtClean="0"/>
              <a:t>many</a:t>
            </a:r>
            <a:r>
              <a:rPr lang="en-US" dirty="0" smtClean="0"/>
              <a:t> friends as </a:t>
            </a:r>
            <a:r>
              <a:rPr lang="en-US" dirty="0" smtClean="0"/>
              <a:t>Sue</a:t>
            </a:r>
          </a:p>
          <a:p>
            <a:pPr lvl="1"/>
            <a:r>
              <a:rPr lang="en-US" dirty="0" smtClean="0"/>
              <a:t>.	</a:t>
            </a:r>
          </a:p>
          <a:p>
            <a:pPr lvl="1"/>
            <a:r>
              <a:rPr lang="en-US" dirty="0" smtClean="0"/>
              <a:t>Kevin </a:t>
            </a:r>
            <a:r>
              <a:rPr lang="en-US" dirty="0" smtClean="0"/>
              <a:t>has too </a:t>
            </a:r>
            <a:r>
              <a:rPr lang="en-US" i="1" dirty="0" smtClean="0"/>
              <a:t>much</a:t>
            </a:r>
            <a:r>
              <a:rPr lang="en-US" dirty="0" smtClean="0"/>
              <a:t> money.</a:t>
            </a:r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all other positive clauses, however, we prefer expressions like </a:t>
            </a:r>
            <a:r>
              <a:rPr lang="en-US" i="1" dirty="0" smtClean="0"/>
              <a:t>a lot of</a:t>
            </a:r>
            <a:r>
              <a:rPr lang="en-US" dirty="0" smtClean="0"/>
              <a:t> / </a:t>
            </a:r>
            <a:r>
              <a:rPr lang="en-US" i="1" dirty="0" smtClean="0"/>
              <a:t>lots of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Carla </a:t>
            </a:r>
            <a:r>
              <a:rPr lang="en-US" dirty="0" smtClean="0"/>
              <a:t>has a lot of / lots of friends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Kevin </a:t>
            </a:r>
            <a:r>
              <a:rPr lang="en-US" dirty="0" smtClean="0"/>
              <a:t>has a lot of / lots of money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formal texts, however, </a:t>
            </a:r>
            <a:r>
              <a:rPr lang="en-US" i="1" dirty="0" smtClean="0"/>
              <a:t>much</a:t>
            </a:r>
            <a:r>
              <a:rPr lang="en-US" dirty="0" smtClean="0"/>
              <a:t> / </a:t>
            </a:r>
            <a:r>
              <a:rPr lang="en-US" i="1" dirty="0" smtClean="0"/>
              <a:t>many</a:t>
            </a:r>
            <a:r>
              <a:rPr lang="en-US" dirty="0" smtClean="0"/>
              <a:t> are also common in positive clauses. This you will notice for example when you read English news.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connection with </a:t>
            </a:r>
            <a:r>
              <a:rPr lang="en-US" i="1" dirty="0" smtClean="0"/>
              <a:t>much</a:t>
            </a:r>
            <a:r>
              <a:rPr lang="en-US" dirty="0" smtClean="0"/>
              <a:t> / </a:t>
            </a:r>
            <a:r>
              <a:rPr lang="en-US" i="1" dirty="0" smtClean="0"/>
              <a:t>many</a:t>
            </a:r>
            <a:r>
              <a:rPr lang="en-US" dirty="0" smtClean="0"/>
              <a:t> people often speak of </a:t>
            </a:r>
            <a:r>
              <a:rPr lang="en-US" i="1" dirty="0" smtClean="0"/>
              <a:t>countable nouns</a:t>
            </a:r>
            <a:r>
              <a:rPr lang="en-US" dirty="0" smtClean="0"/>
              <a:t> and </a:t>
            </a:r>
            <a:r>
              <a:rPr lang="en-US" i="1" dirty="0" smtClean="0"/>
              <a:t>uncountable nouns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Countable nouns</a:t>
            </a:r>
            <a:r>
              <a:rPr lang="en-US" dirty="0" smtClean="0"/>
              <a:t> have a singular and a plural form.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plural, these nouns can be used with a number (that's why they are called 'countable nouns'). </a:t>
            </a:r>
            <a:endParaRPr lang="en-US" dirty="0" smtClean="0"/>
          </a:p>
          <a:p>
            <a:r>
              <a:rPr lang="en-US" dirty="0" smtClean="0"/>
              <a:t>Countable </a:t>
            </a:r>
            <a:r>
              <a:rPr lang="en-US" dirty="0" smtClean="0"/>
              <a:t>nouns take </a:t>
            </a:r>
            <a:r>
              <a:rPr lang="en-US" i="1" dirty="0" smtClean="0"/>
              <a:t>many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Example:1</a:t>
            </a:r>
          </a:p>
          <a:p>
            <a:pPr lvl="1"/>
            <a:r>
              <a:rPr lang="en-US" dirty="0" smtClean="0"/>
              <a:t>100 </a:t>
            </a:r>
            <a:r>
              <a:rPr lang="en-US" dirty="0" smtClean="0"/>
              <a:t>friends – </a:t>
            </a:r>
            <a:r>
              <a:rPr lang="en-US" i="1" dirty="0" smtClean="0"/>
              <a:t>many</a:t>
            </a:r>
            <a:r>
              <a:rPr lang="en-US" dirty="0" smtClean="0"/>
              <a:t> </a:t>
            </a:r>
            <a:r>
              <a:rPr lang="en-US" dirty="0" smtClean="0"/>
              <a:t>friends</a:t>
            </a:r>
          </a:p>
          <a:p>
            <a:endParaRPr lang="es-HN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Countable</a:t>
            </a:r>
            <a:r>
              <a:rPr lang="es-HN" b="1" dirty="0" smtClean="0"/>
              <a:t> / </a:t>
            </a:r>
            <a:r>
              <a:rPr lang="es-HN" b="1" dirty="0" err="1" smtClean="0"/>
              <a:t>Uncountable</a:t>
            </a:r>
            <a:r>
              <a:rPr lang="es-HN" b="1" dirty="0" smtClean="0"/>
              <a:t> </a:t>
            </a:r>
            <a:r>
              <a:rPr lang="es-HN" b="1" dirty="0" err="1" smtClean="0"/>
              <a:t>Nouns</a:t>
            </a: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</TotalTime>
  <Words>485</Words>
  <Application>Microsoft Office PowerPoint</Application>
  <PresentationFormat>Presentación en pantalla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Papel</vt:lpstr>
      <vt:lpstr>A lot of  vs Lots of Much vs. Many</vt:lpstr>
      <vt:lpstr>A lot of and lots of mean the same.</vt:lpstr>
      <vt:lpstr>Lot of / lots of with plurals</vt:lpstr>
      <vt:lpstr>Lot of / lots of with Singular</vt:lpstr>
      <vt:lpstr>The words much and many mean a lot of.</vt:lpstr>
      <vt:lpstr>Diapositiva 6</vt:lpstr>
      <vt:lpstr>Diapositiva 7</vt:lpstr>
      <vt:lpstr>Diapositiva 8</vt:lpstr>
      <vt:lpstr>Countable / Uncountable Nouns</vt:lpstr>
      <vt:lpstr>Diapositiva 10</vt:lpstr>
      <vt:lpstr>Much or many???</vt:lpstr>
      <vt:lpstr>Many or much?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lot of  vs Lots of Much vs. Many</dc:title>
  <dc:creator>Any</dc:creator>
  <cp:lastModifiedBy>Any</cp:lastModifiedBy>
  <cp:revision>1</cp:revision>
  <dcterms:created xsi:type="dcterms:W3CDTF">2012-08-27T19:59:26Z</dcterms:created>
  <dcterms:modified xsi:type="dcterms:W3CDTF">2012-08-27T20:22:40Z</dcterms:modified>
</cp:coreProperties>
</file>