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047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49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02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21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373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03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863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57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2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06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B1B2C-AE86-4BD5-A4CF-9EB8FFE020F1}" type="datetimeFigureOut">
              <a:rPr lang="es-ES" smtClean="0"/>
              <a:t>12/10/2014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5451D-71A1-41E8-95CE-0716B8FBA93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598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792162"/>
          </a:xfrm>
        </p:spPr>
        <p:txBody>
          <a:bodyPr>
            <a:normAutofit/>
          </a:bodyPr>
          <a:lstStyle/>
          <a:p>
            <a:r>
              <a:rPr lang="es-ES" sz="2000" dirty="0" smtClean="0">
                <a:latin typeface="Showcard Gothic" panose="04020904020102020604" pitchFamily="82" charset="0"/>
              </a:rPr>
              <a:t>A SPOOKY STORY </a:t>
            </a:r>
            <a:endParaRPr lang="es-ES" sz="2000" dirty="0">
              <a:latin typeface="Showcard Gothic" panose="04020904020102020604" pitchFamily="82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991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456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SPOOKY STORY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SPOOKY STORY</dc:title>
  <dc:creator>Clarisa Puerto</dc:creator>
  <cp:lastModifiedBy>Clarisa Puerto</cp:lastModifiedBy>
  <cp:revision>2</cp:revision>
  <dcterms:created xsi:type="dcterms:W3CDTF">2014-10-13T03:30:54Z</dcterms:created>
  <dcterms:modified xsi:type="dcterms:W3CDTF">2014-10-13T03:46:19Z</dcterms:modified>
</cp:coreProperties>
</file>