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4506"/>
    <a:srgbClr val="940502"/>
    <a:srgbClr val="FF0066"/>
    <a:srgbClr val="00FFFF"/>
    <a:srgbClr val="0FD919"/>
    <a:srgbClr val="4D1A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C223F-A01B-428C-9659-5AF87ACFB77D}" type="datetimeFigureOut">
              <a:rPr lang="es-HN" smtClean="0"/>
              <a:t>20/01/2013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4630F-B65D-4FC1-87ED-A33215A4F6BF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A B C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G1.1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E24506"/>
                </a:solidFill>
              </a:rPr>
              <a:t>Q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qu</a:t>
            </a:r>
            <a:r>
              <a:rPr lang="es-HN" sz="9600" dirty="0" err="1" smtClean="0"/>
              <a:t>iu</a:t>
            </a:r>
            <a:r>
              <a:rPr lang="es-HN" sz="9600" dirty="0"/>
              <a:t>)</a:t>
            </a:r>
            <a:endParaRPr lang="es-HN" sz="9600" dirty="0" smtClean="0"/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B050"/>
                </a:solidFill>
              </a:rPr>
              <a:t>R</a:t>
            </a:r>
          </a:p>
          <a:p>
            <a:pPr algn="ctr">
              <a:buNone/>
            </a:pPr>
            <a:r>
              <a:rPr lang="es-HN" sz="8900" dirty="0" smtClean="0"/>
              <a:t>(</a:t>
            </a:r>
            <a:r>
              <a:rPr lang="es-HN" sz="8900" dirty="0" err="1" smtClean="0"/>
              <a:t>ar</a:t>
            </a:r>
            <a:r>
              <a:rPr lang="es-HN" sz="89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s-HN" sz="88400" dirty="0" smtClean="0">
                <a:solidFill>
                  <a:srgbClr val="FFFF00"/>
                </a:solidFill>
              </a:rPr>
              <a:t>S</a:t>
            </a:r>
          </a:p>
          <a:p>
            <a:pPr algn="ctr">
              <a:buNone/>
            </a:pPr>
            <a:r>
              <a:rPr lang="es-HN" sz="35600" dirty="0" smtClean="0"/>
              <a:t>(</a:t>
            </a:r>
            <a:r>
              <a:rPr lang="es-HN" sz="35600" dirty="0" err="1" smtClean="0"/>
              <a:t>ess</a:t>
            </a:r>
            <a:r>
              <a:rPr lang="es-HN" sz="35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s-HN" sz="88400" dirty="0" smtClean="0">
                <a:solidFill>
                  <a:srgbClr val="E24506"/>
                </a:solidFill>
              </a:rPr>
              <a:t>T</a:t>
            </a:r>
          </a:p>
          <a:p>
            <a:pPr algn="ctr">
              <a:buNone/>
            </a:pPr>
            <a:r>
              <a:rPr lang="es-HN" sz="35600" dirty="0" smtClean="0"/>
              <a:t>(ti)</a:t>
            </a:r>
            <a:endParaRPr lang="es-HN" sz="35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C00000"/>
                </a:solidFill>
              </a:rPr>
              <a:t>U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iu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7030A0"/>
                </a:solidFill>
              </a:rPr>
              <a:t>V</a:t>
            </a:r>
          </a:p>
          <a:p>
            <a:pPr algn="ctr">
              <a:buNone/>
            </a:pPr>
            <a:r>
              <a:rPr lang="es-HN" sz="9600" dirty="0" smtClean="0"/>
              <a:t>(vi)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FFFF"/>
                </a:solidFill>
              </a:rPr>
              <a:t>W</a:t>
            </a:r>
          </a:p>
          <a:p>
            <a:pPr algn="ctr">
              <a:buNone/>
            </a:pPr>
            <a:r>
              <a:rPr lang="es-HN" sz="8600" dirty="0" smtClean="0"/>
              <a:t>(</a:t>
            </a:r>
            <a:r>
              <a:rPr lang="es-HN" sz="8600" dirty="0" err="1" smtClean="0"/>
              <a:t>dabeliu</a:t>
            </a:r>
            <a:r>
              <a:rPr lang="es-HN" sz="8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B050"/>
                </a:solidFill>
              </a:rPr>
              <a:t>X</a:t>
            </a:r>
          </a:p>
          <a:p>
            <a:pPr algn="ctr">
              <a:buNone/>
            </a:pPr>
            <a:r>
              <a:rPr lang="es-HN" sz="8600" dirty="0" smtClean="0"/>
              <a:t>(</a:t>
            </a:r>
            <a:r>
              <a:rPr lang="es-HN" sz="8600" dirty="0" err="1" smtClean="0"/>
              <a:t>eks</a:t>
            </a:r>
            <a:r>
              <a:rPr lang="es-HN" sz="8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70C0"/>
                </a:solidFill>
              </a:rPr>
              <a:t>Y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uai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2060"/>
                </a:solidFill>
              </a:rPr>
              <a:t>Z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zi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FF0066"/>
                </a:solidFill>
              </a:rPr>
              <a:t>A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ei</a:t>
            </a:r>
            <a:r>
              <a:rPr lang="es-HN" sz="9600" dirty="0" smtClean="0"/>
              <a:t>)</a:t>
            </a:r>
            <a:endParaRPr lang="es-HN" sz="9600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chemeClr val="accent5">
                    <a:lumMod val="75000"/>
                  </a:schemeClr>
                </a:solidFill>
              </a:rPr>
              <a:t>B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bi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</a:p>
          <a:p>
            <a:pPr algn="ctr">
              <a:buNone/>
            </a:pPr>
            <a:r>
              <a:rPr lang="es-HN" sz="9600" dirty="0"/>
              <a:t>(</a:t>
            </a:r>
            <a:r>
              <a:rPr lang="es-HN" sz="9600" dirty="0" err="1" smtClean="0"/>
              <a:t>ci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940502"/>
                </a:solidFill>
              </a:rPr>
              <a:t>D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dg</a:t>
            </a:r>
            <a:r>
              <a:rPr lang="es-HN" sz="9600" dirty="0" err="1" smtClean="0"/>
              <a:t>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B050"/>
                </a:solidFill>
              </a:rPr>
              <a:t>E</a:t>
            </a:r>
          </a:p>
          <a:p>
            <a:pPr algn="ctr">
              <a:buNone/>
            </a:pPr>
            <a:r>
              <a:rPr lang="es-HN" sz="9600" dirty="0" smtClean="0"/>
              <a:t>(i)</a:t>
            </a:r>
            <a:endParaRPr lang="es-HN" sz="9600" dirty="0" smtClean="0"/>
          </a:p>
          <a:p>
            <a:endParaRPr lang="es-HN" sz="89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00B0F0"/>
                </a:solidFill>
              </a:rPr>
              <a:t>F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ef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C00000"/>
                </a:solidFill>
              </a:rPr>
              <a:t>G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/>
              <a:t>y</a:t>
            </a:r>
            <a:r>
              <a:rPr lang="es-HN" sz="9600" dirty="0" err="1" smtClean="0"/>
              <a:t>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>
                <a:solidFill>
                  <a:srgbClr val="7030A0"/>
                </a:solidFill>
              </a:rPr>
              <a:t>H</a:t>
            </a:r>
            <a:endParaRPr lang="es-HN" sz="239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eich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chemeClr val="accent4">
                    <a:lumMod val="75000"/>
                  </a:schemeClr>
                </a:solidFill>
              </a:rPr>
              <a:t>I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/>
              <a:t>a</a:t>
            </a:r>
            <a:r>
              <a:rPr lang="es-HN" sz="9600" dirty="0" err="1" smtClean="0"/>
              <a:t>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92D050"/>
                </a:solidFill>
              </a:rPr>
              <a:t>J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dyei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4D1ACE"/>
                </a:solidFill>
              </a:rPr>
              <a:t>K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kei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>
                <a:solidFill>
                  <a:srgbClr val="E24506"/>
                </a:solidFill>
              </a:rPr>
              <a:t>L</a:t>
            </a:r>
            <a:endParaRPr lang="es-HN" sz="23900" dirty="0" smtClean="0">
              <a:solidFill>
                <a:srgbClr val="E24506"/>
              </a:solidFill>
            </a:endParaRPr>
          </a:p>
          <a:p>
            <a:pPr algn="ctr">
              <a:buNone/>
            </a:pPr>
            <a:r>
              <a:rPr lang="es-HN" sz="9600" dirty="0" smtClean="0"/>
              <a:t>(el)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rgbClr val="FF0000"/>
                </a:solidFill>
              </a:rPr>
              <a:t>M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em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>
                <a:solidFill>
                  <a:srgbClr val="0FD919"/>
                </a:solidFill>
              </a:rPr>
              <a:t>N</a:t>
            </a:r>
            <a:endParaRPr lang="es-HN" sz="23900" dirty="0" smtClean="0">
              <a:solidFill>
                <a:srgbClr val="0FD919"/>
              </a:solidFill>
            </a:endParaRPr>
          </a:p>
          <a:p>
            <a:pPr algn="ctr">
              <a:buNone/>
            </a:pPr>
            <a:r>
              <a:rPr lang="es-HN" sz="9600" dirty="0" smtClean="0"/>
              <a:t>(en)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>
                <a:solidFill>
                  <a:srgbClr val="0070C0"/>
                </a:solidFill>
              </a:rPr>
              <a:t>O</a:t>
            </a:r>
            <a:endParaRPr lang="es-HN" sz="239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 err="1" smtClean="0"/>
              <a:t>ou</a:t>
            </a:r>
            <a:r>
              <a:rPr lang="es-HN" sz="9600" dirty="0" smtClean="0"/>
              <a:t>)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sz="23900" dirty="0" smtClean="0">
                <a:solidFill>
                  <a:schemeClr val="accent2">
                    <a:lumMod val="75000"/>
                  </a:schemeClr>
                </a:solidFill>
              </a:rPr>
              <a:t>P</a:t>
            </a:r>
          </a:p>
          <a:p>
            <a:pPr algn="ctr">
              <a:buNone/>
            </a:pPr>
            <a:r>
              <a:rPr lang="es-HN" sz="9600" dirty="0" smtClean="0"/>
              <a:t>(</a:t>
            </a:r>
            <a:r>
              <a:rPr lang="es-HN" sz="9600" dirty="0"/>
              <a:t>p</a:t>
            </a:r>
            <a:r>
              <a:rPr lang="es-HN" sz="9600" dirty="0" smtClean="0"/>
              <a:t>i)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108</Words>
  <Application>Microsoft Office PowerPoint</Application>
  <PresentationFormat>Presentación en pantalla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A B C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 C</dc:title>
  <dc:creator>Any</dc:creator>
  <cp:lastModifiedBy>Any</cp:lastModifiedBy>
  <cp:revision>1</cp:revision>
  <dcterms:created xsi:type="dcterms:W3CDTF">2013-01-20T13:38:20Z</dcterms:created>
  <dcterms:modified xsi:type="dcterms:W3CDTF">2013-01-20T14:25:06Z</dcterms:modified>
</cp:coreProperties>
</file>